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3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«Поэтическая весна»: образ обновления в русской литературе
</a:t>
            </a:r>
            <a:endParaRPr lang="en-US" sz="293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поэзии: природа, чувство, время и обновление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поэтической традиции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весна связана со светом, оттепелью и ожиданием перемен. Поэты XIX–XX веков превращают пейзаж в язык переживаний, мыслей и исторического чувства.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весны важна для изучения лирики в 11 классе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соединяет в одном образе противоположности: таяние и рост, краткость мгновения и ощущение начала, тревогу и надежду.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анализировать символику, метафоры, звукопись и композицию стихотворения, а не только его содержание.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тексты удобно сопоставлять: у разных поэтов один мотив получает собственный эмоциональный и смысловой оттенок.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весеннюю лирику видно развитие русской поэзии — от романтической гармонии к усложнённым модернистским образам.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как система художественных деталей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Зримые приметы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Тающий снег, капель, ручьи, первая зелень, влажная земля и возвращение птиц создают ощущение движения. Пейзаж становится живым и звучащим, а не просто описательным.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Белые, голубые, светло-зелёные и золотистые оттенки усиливают чувство чистоты. Конкретная деталь в поэзии нередко превращается в знак перемен и пробуждения.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лирики XIX–XX веков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весенней лирики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мотив особенно выразителен там, где природное пробуждение переходит в личное переживание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темы — обновление и природа; любовь и память расширяют её эмоциональный диапазон.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весна как время вдохновения и внутренней свободы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весна часто связана с творческим подъёмом, ясностью чувства и гармонией человека с природой. Образы точны, а интонация свободна и естественна.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у поэта передаёт движение жизни без излишней драматизации. Простота синтаксиса и прозрачность речи усиливают ощущение светлой полноты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лирике весна становится временем духовного освобождения. Именно эта классическая мера и естественность оказали сильное влияние на последующую русскую поэзию.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философская глубина весеннего пробуждения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Тютчева не сводится к внешней картине. За видимым обновлением ощущается внутренняя работа стихий, которую нельзя исчерпать простым наблюдением.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поэта мыслится как великий и самостоятельный мир. Человек в нём не хозяин, а часть общего движения, полного тайны и напряжения.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становится у Тютчева не только сезонным событием, но и способом размышления о мире, времени и границах человеческого 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Фет: музыка мгновения и тонкость чувства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передавать едва уловимые впечатления: шорохи, трели, дрожание воздуха, блики света на воде. Его весенняя лирика строится на точности слуха и зрения.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 Фета не событие, а мгновенное состояние, где природа и душевный отклик совпадают. Поэтому его стихи воспринимаются как музыкальные миниатюры.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весенних мотивов у разных поэтов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сохраняет общий смысл обновления, но у каждого автора получает свой художественный акцент.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мотив весны устойчив, но смысловой центр у каждого поэта свой: от гармонии до тревоги и исторического ожидания.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традиций русской лирики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звук и движение как основа весеннего образа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тексты строятся на светлой палитре: белом, голубом, зелёном, золотом и серебристом. Цвет помогает передать чистоту, прозрачность и чувство начала.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усиливает впечатление жизни: поэты используют аллитерации, повторы и имитацию капели, птичьих голосов, шороха листвы и воды.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выражают глаголы пробуждения, таяния, возвращения и роста. Благодаря им весна в стихотворении выглядит как непрерывный процесс, а не статичная картина.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весеннего поэтического образа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в лирическом тексте: от наблюдения природы к обобщённому смыслу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тема любви в лирике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часто совпадает с первым волнением, когда чувство только возникает и ещё не обрело ясной 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обновление усиливает напряжённое ожидание: герой воспринимает мир как пространство возможного сближения.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и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подчёркивает, что вместе с радостью приходят неуверенность, хрупкость и страх потерять мгновение.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помогает выразить любовь без прямого признания: состояние героя передаётся через свет, воздух и движение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поэтической традиции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образы в поэтическом календаре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чаще других сезонов несёт смысл начала, поэтому особенно заметна в текстах о молодости и переменах.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весна занимает центральное место как символ движения, тогда как остальные сезоны задают фон полноты, итога и испытания.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ожидание сквозь тревогу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весна нередко звучит как предчувствие, в котором надежда соседствует с беспокойством. Свет и воздух не снимают напряжения, а лишь делают его особенно ощутимым, связывая пейзаж с внутренним кризисом героя.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личная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весенние детали часто становятся частью пережитой судьбы. Пробуждение природы не отменяет боли, а, напротив, подчёркивает хрупкость чувства и силу памяти, которая сохраняет прошлое в живом, почти осязаемом виде.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энергия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весна воспринимается как резкое движение души, где эмоциональный подъём может обернуться напряжением. В таком пространстве природа не успокаивает, а заставляет острее почувствовать личный выбор и неустойчивость времени.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весенний образ у поэтов Серебряного века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Народнопоэтическая интонация и простота весенних образов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изображается через понятные детали: проталины, грачей, первые листья, запах земли. Такие образы легко соотносятся с жизненным опытом и создают ощущение узнаваемости.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плавность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Народнопесенная интонация делает стихотворение мягким и напевным. Повторы и ритмическая размеренность помогают передать естественное течение весеннего времени.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национального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природа в таких текстах выглядит не декоративно, а по-домашнему близко. Это усиливает доверие к изображённому миру и эмоциональную искренность.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формы и простая лексика делают образ весны особенно тёплым. Читатель воспринимает его не как отвлечённый символ, а как живое переживание.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весенней лирики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средства создают ощущение света, движения и эмоциональной свежести.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язык строится на сочетании зрительных, слуховых и эмоциональных эффектов; именно это делает пейзаж не статичным, а живым и выразительным.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приёмов русской весенней лирики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стихотворения о весне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для школьного разбора лирического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лирике XIX–XX веков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весенней лирики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стихи нередко соединяют светлое чувство с тихой задумчивостью, поэтому их интонация редко бывает однозначной.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радость и надежда, но значимы и более сложные состояния; весна в поэзии выражает не только подъём, но и внутреннюю тонкость переживания.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325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27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 весны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классического мотива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весны остаётся узнаваемой в современной поэзии, потому что сохраняет связь с надеждой, переменами и внутренним ростом человека.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песня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образы часто звучат в авторской песне и на конкурсах чтецов: они помогают передать искренность, мягкую интонацию и личное отношение к миру.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весна легко превращается в короткий лирический текст, где важны образность, эмоциональная точность и мгновенная узнаваемость.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традицией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нередко опираются на классический образ весны, но делают его более личным, повседневным и близким языку сегодняшнего читателя.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весна естественно связана с поиском себя, ожиданием перемен и открытостью чувств, поэтому тема остаётся особенно близкой школьной аудитории.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универсальный знак обновления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весна соединяет природу, чувство и мысль, превращаясь в многозначный символ жизни. Именно поэтому этот мотив остаётся важным и для классики, и для современного читателя.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2026-05-23T21:28:12Z</dcterms:created>
  <dcterms:modified xsi:type="dcterms:W3CDTF">2026-05-23T21:28:12Z</dcterms:modified>
</cp:coreProperties>
</file>