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 действии: как русский язык помогает нам каждый день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говорить, думать, дружить и учиться каждый день.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— школьный помощник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русского языка мы читаем, пишем, отвечаем и учимся выражать мысли ясно. Этот предмет помогает понимать других, подбирать точные слова и говорить так, чтобы тебя слушали внимательно.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267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95395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86208"/>
            <a:ext cx="206700" cy="18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85581" y="2167825"/>
            <a:ext cx="192938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нужен нам в разных местах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мы просим, объясняем, благодарим и рассказываем новости. Русский язык помогает спокойно договориться с родными, не ссориться из-за пустяков и делиться своими мыслями понятно и доброжелательно.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мы слушаем объяснение учителя, отвечаем на вопросы и читаем задания. Без русского языка было бы трудно понять правило, пересказать текст и показать, что ты уже умеешь.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язык нужен, чтобы спросить цену, попросить нужный товар и поблагодарить продавца. Короткая вежливая фраза делает покупку простой, а разговор — приятным для всех.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мы спрашиваем книги, читаем названия и уточняем, где найти нужный раздел. Русский язык помогает не растеряться среди полок и быстрее найти интересную книгу для чтения.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 мы описываем погоду, делимся впечатлениями и зовём друзей играть. Язык помогает замечать новое вокруг, задавать вопросы и превращать обычный день в интересный разговор.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— это кирпичики речи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называют предметы, действия, признаки и количество. Они отвечают на вопросы кто? что? что делает? какой? сколько? Без слов мысль не получится собрать, как без деталей не построить дом.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слов составляются предложения, как из кубиков конструктора. Например, слова «кот», «спит» и «на коврике» вместе уже рассказывают маленькую историю. Чем точнее слово, тем яснее мысль.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речь понятной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точные слова. Тогда собеседник сразу поймёт, о чём идёт речь, и не будет гадать, что ты хотел сказать.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Ставь слова в правильном порядке. Он помогает увидеть, кто действует, что делает и что происходит. Перепутаешь слова — и выйдет загадка вместо ответа.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коротко и ясно. Простые фразы звучат дружелюбно, не перегружают слушателя и помогают быстро передать главную мысль без лишних слов.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801493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77489"/>
            <a:ext cx="206700" cy="2133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73418"/>
            <a:ext cx="206700" cy="165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делают общение добрым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«пожалуйста» делает просьбу мягкой и уважительной. С ним даже обычное «дай карандаш» звучит дружелюбнее, а собеседнику легче откликнуться с хорошим настроением.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«спасибо» показывает, что ты заметил помощь и ценишь её. Оно помогает ответить добром на добро и делает разговор тёплым, как солнечный луч.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 прощание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«здравствуйте» и «до свидания» помогают начать и закончить разговор вежливо. Они показывают, что ты открыт к общению и умеешь расставаться без спешки и грубости.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«извините» нужно, когда ты случайно ошибся или помешал другому человеку. Оно помогает исправить неловкость и сохранить дружбу, даже если кто-то ненадолго расстроился.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мысли к предложению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человек превращает мысль в понятную фразу устно или письменно.
</a:t>
            </a:r>
            <a:endParaRPr lang="en-US" sz="1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понять смысл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фраза может звучать по-разному. Голос подсказывает, спрашивает ли человек, удивляется, радуется или сердится, даже если слова одинаковые.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услышать настроение говорящего. По ней понятно, шутит он, удивлён ли чем-то или хочет что-то уточнить очень вежливо и спокойно.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«Ты пришёл!» может звучать как радостная встреча, как сильное удивление или как лёгкий упрёк. Всё зависит от того, как она произнесена.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говорить выразительно, слушателю легче понять смысл и чувства. Тогда даже короткое предложение звучит живо, понятно и совсем не скучно.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 мимика помогают словам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перед разговором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подошла к однокласснику и улыбнулась ещё до первого слова. Он сразу понял: разговор будет добрым. А если бы лицо было сердитым, даже простое «привет» могло бы прозвучать колко. Мимика часто говорит раньше, чем мы успеваем открыть рот.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Кивок вместо длинного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Петя слушал вопрос учителя и тихо кивнул. Всем стало ясно: он понял задание и готов отвечать. Иногда одно движение головы заменяет целую фразу, особенно когда нужно показать внимание, согласие или готовность помочь.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Руки, которые помогают объяснить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рассказывала о любимой книге и показывала руками, какой большой был дракон и как высоко он взлетел. Благодаря жестам её рассказ стал ярче и понятнее. Так речь становится живой, а слушать её — почти как смотреть маленький спектакль.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слова может быть несколько значений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называть разные предметы, если смысл подсказывает предложение. Например, «ключ» бывает металлическим для замка, а ещё может быть родником, из которого бьёт вода.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«лист» тоже умеет менять значение. Это может быть страница в тетради, а может быть зелёный лист на дереве, который шуршит на ветру.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нужное значение, надо внимательно читать всё предложение. Тогда слова становятся не хитрюками, а интересными помощниками, делающими русский язык богатым и ярким.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обычное слово становится образным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2371474"/>
            <a:ext cx="2602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называет предмет или действие прямо: стол — это мебель, а бежать — двигаться быстро. Такое значение помогает точно понимать речь и не путаться.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2050" y="2371474"/>
            <a:ext cx="2602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слово начинает работать образно: золотые руки — это не металл, а умелый человек. Такие выражения делают речь яркой, как маленькая словесная находка.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синонимы и антонимы помогают выбирать слова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не повторять одно и то же слово, а заменять его более точным или красивым. Так речь звучит живее и интереснее для слушателя.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показывают противоположные признаки и помогают сравнивать предметы или явления. С их помощью легче заметить разницу: высокий — низкий, тёплый — холодный.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выразить мысль аккуратно, синонимы помогают выбрать подходящее слово по смыслу и настроению. Иногда один вариант звучит мягче, дружелюбнее или торжественнее.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особенно полезны в учебе и в разговоре. Они делают объяснение ясным, а сравнение — точным, словно рядом стоят две разные краски.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в коротких фразах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труд становится рыбалкой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человека с удочкой у пруда: он терпеливо ждёт улов и не ленится. Так и пословица напоминает, что хорошего результата не будет без старания. Она учит работать, не сдаваться и доводить дело до конца.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спешка мешает делу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торопится вырезать поделку, но сначала обводит карандашом линию и проверяет каждый уголок. Пословица о том, что нужно семь раз подумать и только потом действовать, напоминает: аккуратность спасает от ошибок и смешных промахов.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хорошее предложение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мысль превращается в понятную фразу в устной или письменной речи.
</a:t>
            </a:r>
            <a:endParaRPr lang="en-US" sz="1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883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03813" y="2167825"/>
            <a:ext cx="165375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учиться по всем предметам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быстро понимать, что нужно сделать на уроке. Если внимательно читать условие, можно не перепутать вопрос, задание и ответ.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без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знает правила, он увереннее записывает слова и предложения. Аккуратное письмо помогает учителю и самому ученику легче проверить работу.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Отвечать полными фразами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ответ помогает ясно показать свою мысль. Так легче объяснить решение задачи, пересказать текст или рассказать о наблюдении на уроке.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Объяснять свои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нужен, чтобы рассказывать о математике, чтении и окружающем мире. Чем точнее слова, тем понятнее мысль, будто она собрана без лишних деталей.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ошибка становится подсказкой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2744800" y="2288994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понять, что именно не получилось: пропущена буква, перепутано слово или выбран не тот знак в конце предложения.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243278" y="3882200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неточность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или сам ученик видит ошибку в букве, слове, ударении или знаке. Это первый сигнал: правило уже просит внимания.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5257025" y="3247668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Исправляем и запоминаем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исправления ошибка больше не кажется страшной. Она становится полезной подсказкой и помогает писать внимательнее в следующий раз.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язык делает сказки и стихи яркими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часто встречаются повторы: они звучат как припев и помогают слушателю не потерять нить рассказа. Из-за этого история становится ритмичной, а самые важные слова запоминаются почти сами.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поёт на странице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слова подбираются так, чтобы они красиво звучали рядом. Рифма делает текст похожим на песенку, поэтому его легко читать вслух и приятно повторять, как любимую считалку.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рисует картинку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поэты любят сравнения и яркие описания: снег может быть белым, как пушинка, а лес — тихим, словно спит. Такие слова сразу вызывают в воображении живую картину.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помогают дружить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поддерживают, успокаивают и делают разговор приятным. Если сказать спокойно и вежливо, даже неприятный разговор становится мягче и понятнее для всех.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 не менее важно, чем умение говорить. Когда человек не перебивает и отвечает по делу, собеседник чувствует уважение и охотнее идёт на контакт.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Грубые слова могут ранить сильнее, чем кажется. Поэтому в дружбе особенно ценны спокойный голос, добрый взгляд и слова, после которых хочется улыбнуться, а не обижаться.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русский язык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сообщает новости, задаёт вопросы и помогает отвечать на уроке. С его помощью можно понятно рассказать о событии, просьбе или наблюдении.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выражает чувства: радость, удивление, просьбу, благодарность и даже лёгкое недовольство. Одна и та же фраза может звучать по-разному, если меняется интонация.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учиться, читать книги, писать в тетради и объяснять свои мысли. Чем точнее слова, тем легче понять друг друга и самому сказать именно то, что нужно.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— верный помощник каждый день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нужен не только на уроке, но и дома, в игре и в разговоре с друзьями. Он учит говорить ясно, писать аккуратно и относиться к людям доброжелательно.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2026-05-21T21:42:33Z</dcterms:created>
  <dcterms:modified xsi:type="dcterms:W3CDTF">2026-05-21T21:42:33Z</dcterms:modified>
</cp:coreProperties>
</file>