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первый друг, мой друг бесценный!..»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верной дружбы Пушкина и Пущина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дружба в судьбе Пушкина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выросло из реальной встречи Пушкина с лицейским другом Иваном Пущиным в Михайловском. За личным воспоминанием здесь стоит память о Царскосельском лицее, разлуке и той дружбе, которая выдержала годы испытаний.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Иван Пущин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Лицейский товарищ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учился вместе с Пушкиным в Царскосельском лицее и вошёл в круг его самых близких друзей. Их связывали общие годы учёбы, правила лицейского братства и ранняя юношеская дружба.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после лицея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выпуска Пущин служил в гвардии, а затем на гражданской службе. Его жизнь шла своим путём, но связь с Пушкиным не прервалась и сохранилась на расстоянии.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Михайловское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1825 года Пущин тайно приехал к ссыльному Пушкину в Михайловское. Этот поступок был рискованным, но именно он показал силу дружбы и личное мужество.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друге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Пущин остался человеком, который не отвернулся в трудный момент. Поэтому в стихотворении звучат благодарность, уважение и тёплое чувство, проверенное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Пущин: общие черты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их дружба стала символом лицейского братства и человеческой верности.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годы учёбы, верность и память сделали их отношения особенно прочными; дружба выдержала время, расстояние и жизненные перемены.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воспоминания и биографические сведения о Пушкине и Пущине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где жили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открылся в 1811 году и стал особым учебным заведением для дворянских мальчиков. Ученики не просто ходили на уроки — они жили рядом шесть лет, деля заботы, правила и повседневные радости.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и строгий распорядок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изучали словесность, историю, иностранные языки, математику и другие предметы. Такой распорядок требовал труда и дисциплины, но он же учил слушать друг друга, помогать товарищу и уважать общий порядок.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жизнь и постоянное общение создали редкую для подростков среду. Здесь легко возникали дружба, взаимная поддержка и чувство общего дома, которое потом многие лицеисты не забыли на всю жизнь.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возникло стихотворение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связанных с дружбой Пушкина и Пущина и поездкой в Михайловское.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первая строка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«мой первый друг» сразу выделяет Пущина среди всех знакомых. Пушкин говорит не о случайной встрече, а о человеке, который давно и прочно вошёл в его жизнь.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«бесценный» подчёркивает не цену, а человеческую ценность. Так поэт показывает, что для него важнее всего верность, доброта и настоящая близость, а не положение или внешние успехи.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задаёт всему стихотворению тон доверия и благодарности. С первых слов читатель понимает: перед ним не просто воспоминание, а искреннее признание в дружбе.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поддерживают воспоминания о лицее и ощущение долгожданного человеческого тепла после долгой разлуки.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движется от грусти к свету: встреча возвращает надежду, а дружба оказывается сильнее времени.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строя стихотворения А. С. Пушкина «Мой первый друг, мой друг бесценный!..»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 и разлуки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соединяет прошлое и настоящее. По ней приходит друг, а вместе с ней мысленно проходят годы, разделившие лицейских товарищей.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показана как тяжёлое испытание, но не как конец отношений. В стихотворении она проверяет, насколько крепко держится дружба без ежедневных встреч.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преодолеть расстояние. Когда человек хранит в сердце образ друга, связь между ними не исчезает, даже если они далеко друг от друга.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личный опыт Пушкина превращается в более широкий смысл: настоящая дружба живёт не только рядом, но и в воспоминании, которое не даёт ей угаснуть.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Михайловском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1824 по 1826 год Пушкин жил в Михайловском в условиях ссылки. Это было время одиночества, размышлений и напряжённой творческой работы, когда особенно остро чувствовалась цена дружбы.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приезд Пущина стал для поэта таким важным событием. Короткая встреча превратилась в яркое воспоминание, которое Пушкин сохранил и выразил в стихотворном послании.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встреча 1825 года стала легендарной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1811–1817: лицейская дружба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Пущин учились вместе в Царскосельском лицее. За годы учебы между ними сложились доверие, привычка к откровенности и редкое чувство товарищества, сохранившееся на всю жизнь.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1825 года: тайный приезд Пущина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без официального разрешения приехал к Пушкину в Михайловское. Короткая встреча стала смелым жестом верности и показала, что дружба сильнее обстоятельств.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1824: ссылка Пушкина в Михайловское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Пушкин оказался в деревенской ссылке, круг его общения сузился. В это время особенно остро ощущались одиночество, разлука с друзьями и потребность в настоящей поддержке.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встречи: стихотворное послание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от этого визита Пушкин сохранил в стихах. Произведение стало благодарностью другу и художественным памятником лицейскому братству.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стихотворения — не событие само по себе, а чувство, которое оно сохранило: благодарность другу и память о лицейской юности.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дружба задают смысл текста, а разлука и надежда показывают, что испытания не разрушают настоящее чувство.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А. С. Пушкина «Мой первый друг, мой друг бесценный!..»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обращено к конкретному человеку. Такое начало делает речь личной и доверительной, словно автор говорит с другом напрямую, без дистанции и лишних слов.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«бесценный»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подчеркивает нравственную цену человека. Пушкин показывает, что ценность друга измеряется не богатством и не положением, а верностью, добротой и памятью о совместной жизни.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интонации передают сильное чувство и помогают услышать живой голос автора. Благодаря им признание звучит не спокойно, а взволнованно и тепло.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высокая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 и торжественные слова создают особую интонацию признательности. При этом язык остается простым, поэтому чувство звучит искренне и понятно школьнику.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слова стихотворения превращаются в образы дружбы, испытания и памяти.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имеет прямой и более глубокий смысл. Вместе они показывают, что личное воспоминание у Пушкина становится разговором о вечных ценностях.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А. С. Пушкина и литературоведческому анализу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темой декабристов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Пущин принадлежал к поколению, которое мечтало о переменах в стране и разделяло идеи чести, долга и личной ответственности перед обществом.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Пущин был наказан ссылкой и каторгой как декабрист. Эта судьба делает дружеское посвящение Пушкина особенно значимым и исторически точным.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дружба в то время проверялась не только словами, но и поступками. Тайный визит в ссылку был проявлением смелости и поддержки.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Пущина Пушкин показывает характер целого поколения дворянской молодежи, для которой убеждения, верность и достоинство были важнее личного удобства.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Лицеисты как «семья»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объединил учеников общим бытом, строгими правилами и долгими годами совместной учебы. Поэтому многие из них воспринимали друг друга не просто как одноклассников, а как близких 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эта лицеистская общность осталась важной на всю жизнь. В стихотворении слышится память о юности, общих надеждах и дружбе, проверенной временем и расстоянием.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стихотворения — настоящая дружба не исчезает после разлуки. Если отношения основаны на доверии, они выдерживают годы, расстояние и жизненные перемены.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урок — ценность человека определяют не его положение и не богатство, а поступки. Мужество, верность и умение помнить добро делают дружбу настоящей.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особенно важен для школьников: хорошие отношения нужно беречь. Искренность, внимание к другому и благодарность помогают строить надежные связи в любом возрасте.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друга для Пушкина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не стирает дружбу, а делает ее заметнее. Особенно сильным смыслом она наполняется после встречи в Михайловском.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значимость дружба получает в момент поступка Пущина и его поэтического осмысления: именно действие превращает воспоминание в литературный образ.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А. С. Пушкина и И. И. Пущина; интерпретация литературного материала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личной встречи к литературному образу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превращения реального события в поэтический образ и культурную память.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показывает, как личная встреча превращается в вечный образ дружбы. Пушкин напоминает: верность, благодарность и память делают человеческие отношения по-настоящему ценными.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2026-05-18T19:13:39Z</dcterms:created>
  <dcterms:modified xsi:type="dcterms:W3CDTF">2026-05-18T19:13:39Z</dcterms:modified>
</cp:coreProperties>
</file>