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стихах и рассказах Даниила Хармса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Хармса превращают обычное в смешное и удивительное.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Хармс: мастер странных историй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Хармс, настоящее имя Даниил Иванович Ювачёв, жил в Ленинграде и писал стихи, рассказы и маленькие сценки. Его тексты похожи на игру: в них всё немного перевёрнуто, а привычное вдруг становится смешным.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тексты Хармса похожи на игру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часто нарушает привычные правила: герой делает не то, чего ждёт читатель, и история сразу становится непредсказуемой.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много сюрпризов, смешной путаницы и странных поворотов, поэтому следить за сюжетом интересно до самого конца.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превращается в маленькое приключение: сначала всё кажется обычным, а потом появляется неожиданный финал.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начинается с обычного
</a:t>
            </a:r>
            <a:endParaRPr lang="en-US" sz="187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берёт знакомую ситуацию — разговор, прогулку, спор или встречу на улице — и добавляет одну нелепую деталь. От этого обычный день вдруг начинает вести себя совсем не по-обычному.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истории легко представить маленькую комнату, стол, стул и героя с удивлённым лицом. Именно на фоне простых вещей странность выглядит особенно смешно.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весёлый ритм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любит короткие предложения. Они звучат чётко, быстро и помогают читать текст почти на одном дыхании.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 и похожие окончания делают строки похожими на считалку или песенку. Ритм сразу запоминается.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играет со звучанием. Читать становится интересно не только глазами, но и ушами.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хармсовская шутка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обычный сюжет у Хармса постепенно превращается в смешной и неожиданный.
</a:t>
            </a:r>
            <a:endParaRPr lang="en-US" sz="134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88" y="1317313"/>
            <a:ext cx="54637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425" y="1317313"/>
            <a:ext cx="54637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1488" y="1317313"/>
            <a:ext cx="54637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произведениях Хармса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Растерянные взрослые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стараются вести себя серьёзно, хотя вокруг происходит полная нелепица. Именно это несоответствие делает сцену смешной и немного удивительной.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дети
</a:t>
            </a:r>
            <a:pPr algn="ctr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герои быстро замечают странность и словно включаются в игру. Они задают вопросы, удивляются и помогают читателю увидеть смешное.
</a:t>
            </a:r>
            <a:endParaRPr lang="en-US" sz="14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прохожие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люди у Хармса выглядят особенно забавно, когда мир вокруг ведёт себя не по правилам. Их важность сталкивается с чепухой.
</a:t>
            </a:r>
            <a:endParaRPr lang="en-US" sz="15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участники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Прохожие, соседи и другие персонажи появляются ненадолго, но сразу создают движение. Из-за них обычная сцена превращается в маленький спектакль.
</a:t>
            </a:r>
            <a:endParaRPr lang="en-US" sz="140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тоже участвуют в игре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Стул, который важничает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обычный стул может стать почти главным героем. Он стоит в комнате, словно ждёт своего выхода на сцену. И вдруг кажется, что без него вся история остановится, хотя это всего лишь мебель.
</a:t>
            </a:r>
            <a:endParaRPr lang="en-US" sz="141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у Хармса может выглядеть очень серьёзно, будто она знает важный секрет. Она привлекает внимание не меньше, чем человек. Из-за этого простой предмет начинает казаться смешным и загадочным одновременно.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которая всё 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открытая или закрытая дверь способна перевернуть весь сюжет. За ней может скрываться неожиданность, а может — просто очередная шутка. Но именно с неё начинается новое движение в истории.
</a:t>
            </a:r>
            <a:endParaRPr lang="en-US" sz="1295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лет
</a:t>
            </a:r>
            <a:pPr algn="ctr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Даниил Хармс, успев создать мир, где нелепость становится смешной игрой.
</a:t>
            </a:r>
            <a:pPr algn="ctr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1905–1942
</a:t>
            </a:r>
            <a:endParaRPr lang="en-US" sz="368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короткая жизнь не помешала ему придумать много необычных историй, в которых всё может пойти не по правилам.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повтор и весёлая складность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часто начинает с простой, ясной строки. Она сразу задаёт ритм и помогает услышать, как звучит текст.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перекличка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повторяющиеся слова и похожие окончания. Они делают речь бодрой, как песенка или считалка.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финала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звучание усиливает смешной эффект. Текст запоминается не только смыслом, но и своим весёлым ритмом.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рисовать мир Хармса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Хармсу подходят рисунки, где всё нарисовано просто и ясно. Чёткие линии, смешные позы и удивлённые лица сразу показывают, что сейчас случится что-то необычное.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линия и выразительные лица
</a:t>
            </a:r>
            <a:endParaRPr lang="en-US" sz="1796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историях даже ложка, стул или шляпа могут выглядеть почти живыми. Если предмет важничает или ведёт себя странно, картинка точно передаёт хармсовскую шутку.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с характером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смеётся не над человеком, а над нелепой ситуацией. Поэтому его шутка звучит легко, а читателю не становится грустно или неловко.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много неожиданностей, но они не пугают. Наоборот, странность вызывает улыбку, потому что всё подаётся как весёлая выдумка.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похож на детскую игру: немного озорства, немного фантазии и много удивления. Именно это делает истории Хармса добрыми и запоминающимися.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злости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Хармса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чтения короткого текста: от первого необычного слова до понимания шутки и неожиданного финала.
</a:t>
            </a:r>
            <a:endParaRPr lang="en-US" sz="131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Хармс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короткие, поэтому их легко прочитать до конца и запомнить. Ребёнок не успевает устать и сразу ловит весёлый ход истории.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много движения, смешных слов и неожиданных событий. Каждая новая строчка может удивить, а это очень интересно юному читателю.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будто приглашает угадывать продолжение. Но ответ всё равно оказывается не таким, как ожидалось, и это превращает чтение в игру-загадку.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повторы, ритм и странные повороты делают текст живым. Поэтому его хочется перечитывать и рассказывать другим с улыбкой.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сцене и чтение по ролям
</a:t>
            </a:r>
            <a:endParaRPr lang="en-US" sz="1894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Хармса удобно распределить между несколькими чтецами. Короткие реплики, паузы и удивление помогают сразу почувствовать, как разворачивается маленькая сценка.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по ролям, герои становятся особенно яркими. Один спорит, другой удивляется, а третий молчит в самый смешной момент — и история звучит почти как спектакль.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59" y="1441511"/>
            <a:ext cx="394425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наоборот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становится главным
</a:t>
            </a:r>
            <a:pPr algn="l" indent="0" marL="0">
              <a:lnSpc>
                <a:spcPct val="100000"/>
              </a:lnSpc>
              <a:buNone/>
            </a:pPr>
            <a:r>
              <a:rPr lang="en-US" sz="16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Хармса обычная вещь может оказаться важнее взрослых разговоров. Из-за этого знакомый мир вдруг выглядит совсем по-новому и немного смешно.
</a:t>
            </a:r>
            <a:endParaRPr lang="en-US" sz="1670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обычно происходит по порядку, у Хармса легко переворачивается. Читатель замечает, что в литературе можно временно устроить всё наоборот.
</a:t>
            </a:r>
            <a:endParaRPr lang="en-US" sz="1767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вызывает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важное выглядит нелепо, а простое становится удивительным, появляется весёлая путаница. Именно она делает хармсовские истории такими необычными.
</a:t>
            </a:r>
            <a:endParaRPr lang="en-US" sz="159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текст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внимательного чтения коротких произведений Хармса: от слов и повторов к скрытому смешному смыслу.
</a:t>
            </a:r>
            <a:endParaRPr lang="en-US" sz="120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рядом с обычной жизнью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72444" y="2669350"/>
            <a:ext cx="1519772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Обычный день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6500" y="3291400"/>
            <a:ext cx="2159952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тексте появляется простая ситуация: прогулка, разговор или встреча. Всё выглядит знакомо и спокойно.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180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одна странность: предмет ведёт себя необычно, а герой удивляется. С этого момента история начинает играть.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7770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Маленькая деталь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4551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поворачивается совсем не так, как ожидалось. Обычный день становится весёлой историей, которую легко пересказать.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8141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Необычный финал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816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Смешной поворот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435675" y="3291400"/>
            <a:ext cx="21600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 растёт, и привычный порядок ломается. Читателю уже хочется узнать, чем закончится эта нелепица.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черта игры Хармса
</a:t>
            </a:r>
            <a:endParaRPr lang="en-US" sz="2243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у Хармса — неожиданность. Читатель думает, что знает, что будет дальше, но текст вдруг делает весёлый поворот и удивляет ещё раз.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историях всегда чувствуется сюрприз. Он появляется в нужный момент и делает даже короткий текст похожим на маленькое приключение.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Хармс остаётся интересным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показывает, что литература может быть и игрой, и загадкой, и шуткой сразу. Его короткие тексты учат замечать странное в обычном и читать с улыбкой.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2026-05-24T05:59:53Z</dcterms:created>
  <dcterms:modified xsi:type="dcterms:W3CDTF">2026-05-24T05:59:53Z</dcterms:modified>
</cp:coreProperties>
</file>