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60020" y="238187"/>
            <a:ext cx="4271464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и Past Continuous: два прошедших времени в английском языке
</a:t>
            </a:r>
            <a:endParaRPr lang="en-US" sz="231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Past Simple и Past Continuous: значение, формы и различия.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способа говорить о прошлом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прошлое событие в английском можно показать как завершённый факт или как процесс. Past Simple сообщает о результате, а Past Continuous — о действии, которое уже было в развитии в тот момент прошлого.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Simple: значение и случаи употребления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Завершённое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используют, когда действие или состояние в прошлом уже полностью закончилось. Важно не то, что оно длилось, а сам факт и его результат.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указатели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часто сопровождают слова yesterday, last week, ago, in 2020, two days ago. Они помогают сразу понять, что речь идёт о конкретном прошлом моменте.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удобно рассказывает о действиях, которые произошли одно за другим. Такой выбор помогает выстроить понятный порядок событий в коротком рассказе или истории.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01319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visited my grandmother yesterday. We watched a film and then went home. She lived in London when she was a child. Во всех примерах действие воспринимается как завершённый факт.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Simple: образование утвердительной, отрицательной и вопросительной форм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25" y="3594626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и 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отрицательных и вопросительных предложениях используется did, а смысловой глагол остаётся в начальной форме: I did not play. Did you see the film?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25" y="1823325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глаголы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правильных глаголов в Past Simple обычно добавляется окончание -ed: play — played, visit — visited, study — studied. Это самый частый способ образования формы.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6" y="3594626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did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3-м лице единственного числа форма did не меняется. После него не ставят окончание -ed и не используют форму прошедшего времени у смыслового глагола.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6" y="1823325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неправильных глаголов формы нужно запоминать отдельно: go — went, have — had, see — saw. Здесь правило окончания -ed не работает.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54080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Simple: основные формы на примерах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меняются глаголы в утвердительных, отрицательных и вопросительных предложениях.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вопросах и отрицаниях вспомогательный did возвращает смысловой глагол в начальную форму.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Past Simple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Continuous: значение и случаи употребления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726965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 для 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часто создаёт фон, на котором происходит другое действие. Оно помогает описать ситуацию подробнее и показать, что именно уже происходило.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44013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Прерывание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Continuous особенно часто используется, когда длительное действие прерывается коротким событием. Тогда одно время показывает процесс, а другое — внезапное изменение.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7537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в процессе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Continuous показывает действие, которое длилось в определённый момент прошлого. Важно, что процесс ещё не завершился и был в развитии.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57626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was reading at 8 p.m. They were playing in the yard when it started to rain. I was doing homework while my brother was watching TV. Во всех случаях важна длительность.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25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схема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Continuous строится по формуле was/were + V-ing. Именно сочетание вспомогательного глагола и окончания -ing показывает действие как процесс.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579551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was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местоимениями I, he, she, it используется was: I was reading, he was playing. Эта форма подходит для одного действующего лица в прошлом.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70303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were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you, we, they используется were: you were studying, they were talking. Эта форма нужна, когда действующих лиц несколько или речь идёт о you.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42004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и 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отрицательных предложениях пишут was not или were not. В вопросах меняют порядок слов: Was she sleeping? Were they running? Окончание -ing сохраняется.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Continuous: образование формы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873680"/>
            <a:ext cx="5139684" cy="24413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Continuous: формы и примеры предложений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видно, как Past Continuous соединяет подлежащее, was/were и глагол с -ing.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показывает длительное действие, а не завершённый результат или итог.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Past Continuous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948" y="1900220"/>
            <a:ext cx="63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00220"/>
            <a:ext cx="72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478989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465336"/>
            <a:ext cx="72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выбирают Past Simple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Завершённый факт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выбирают, когда нужно сообщить о событии, которое уже закончилось. В центре внимания сам результат, а не процесс его выполнения.
</a:t>
            </a:r>
            <a:endParaRPr lang="en-US" sz="944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удобно для рассказа, где события идут одно за другим. Так текст звучит ясно, а читатель легко понимает порядок происходящего.
</a:t>
            </a:r>
            <a:endParaRPr lang="en-US" sz="944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прошлое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часто сопровождают слова yesterday, last week, ago, in 2019, then, after that. Они помогают точно обозначить момент в прошлом.
</a:t>
            </a:r>
            <a:endParaRPr lang="en-US" sz="944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итог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действие завершилось и важно подчеркнуть, что оно произошло, Past Simple подходит лучше всего. Например: We arrived at school at 8 o’clock.
</a:t>
            </a:r>
            <a:endParaRPr lang="en-US" sz="944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выбирают Past Continuous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25" y="3594626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действия одновременно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Continuous часто показывает два одновременных действия в прошлом. Например, I was drawing while my sister was doing homework. Оба процесса происходили параллельно.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25" y="1823325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в процессе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Continuous используют, когда важно показать, что действие длилось в конкретный момент прошлого. Здесь главным является сам процесс, а не его итог.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6" y="3594626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while, when, as, at that moment, all day, all evening, at 6 o’clock. Они подсказывают, что речь идёт о длительном процессе в прошлом.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6" y="1823325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помогает описать обстановку, на фоне которой произошло другое действие. Так рассказ становится более точным и живым.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время в прошлом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алгоритм для различения Past Simple и Past Continuous по смыслу, времени и форме глагола.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и Past Continuous в одном предложении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 действия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описывается длительное действие, которое уже было в процессе. Оно создаёт фон и помогает понять, что происходило в тот момент.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Внезапное событие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короткое действие, которое прерывает процесс. Обычно именно оно делает предложение более живым и точным.
</a:t>
            </a:r>
            <a:endParaRPr lang="en-US" sz="1173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двух времён
</a:t>
            </a:r>
            <a:pPr algn="ctr" indent="0" marL="0">
              <a:lnSpc>
                <a:spcPct val="100000"/>
              </a:lnSpc>
              <a:buNone/>
            </a:pPr>
            <a:r>
              <a:rPr lang="en-US" sz="111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Continuous показывает продолжение, а Past Simple — событие, которое вмешалось в ход ситуации. Вместе они строят понятный рассказ о прошлом.
</a:t>
            </a:r>
            <a:endParaRPr lang="en-US" sz="1113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Сигнальные слова и смысл двух прошедших времён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времени помогают быстро увидеть, какое время подходит лучше. Но решающим остаётся смысл: факт, процесс или внезапное событие.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связано с завершением, Past Continuous — с длительностью. Подсказки времени подтверждают выбор, но не заменяют понимание смысла.
</a:t>
            </a:r>
            <a:endParaRPr lang="en-US" sz="812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материалам урока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19" y="1318084"/>
            <a:ext cx="2533775" cy="32164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картинкой: действие в процессе и внезапное событие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020500" y="1903350"/>
            <a:ext cx="1779600" cy="25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He was walking home показывает, что действие уже шло и не было завершено. В этот момент герой находился в пути и продолжал идти домой.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975563" y="1903350"/>
            <a:ext cx="1779600" cy="25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Внезапное изменение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when it started to rain сообщает о коротком событии, которое произошло неожиданно. Дождь прервал привычный ход действия и изменил ситуацию.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30627" y="1903350"/>
            <a:ext cx="1779600" cy="25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история — два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when соединяет процесс и событие, поэтому предложение звучит естественно и точно. Такая модель часто встречается в коротких рассказах о прошлом.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Past Simple и Past Continuous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форм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нужно добавлять was или were к обычному Past Simple: was played звучит неверно. Если действие завершено, используйте played, visited, watched без лишних вспомогательных глаголов.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did в вопросах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вопросе Past Simple обязательно нужен did: Did you see the film? После did смысловой глагол стоит в начальной форме, без окончания -ed и без изменения.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нужно уделять irregular verbs. Формы goed и buyed ошибочны; правильно went и bought. Такие глаголы лучше запоминать отдельно и регулярно повторять.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01319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и while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обычно связывает короткое событие с длительным действием, а while часто подчёркивает два процесса. Правильный пример: They were sleeping when the phone rang.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54080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Past Simple и Past Continuous по главным признакам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помогает быстро увидеть разницу между двумя прошедшими временами и не путать факт с процессом.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сообщает о факте, Past Continuous — о длительности. Формула и слова-подсказки помогают быстро выбрать нужное время.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английскому языку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показывает каждое время в рассказе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смысловые роли чаще выполняют два прошедших времени. Она помогает смотреть не только на слова-подсказки, но и на саму ситуацию.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чаще передаёт завершённые события, Past Continuous — фон и процесс. Выбор времени зависит от роли действия в предложении.
</a:t>
            </a:r>
            <a:endParaRPr lang="en-US" sz="882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урока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Мини-проверка: как быстро выбрать нужное время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726965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характер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Задай вопрос: действие уже завершилось или ещё продолжалось? Если важен факт, чаще нужен Past Simple. Если важен процесс, выбирай Past Continuous.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44013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второе событие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 действие мешает другому или прерывает его, длинное действие обычно ставится в Past Continuous, а короткое — в Past Simple.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7537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подсказку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посмотри, есть ли в предложении слова yesterday, last week, at 5 p.m. или while. Они помогают понять, к какому типу прошлого относится ситуация.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57626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 форму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Убедись, что форма совпадает с правилом: did + начальная форма или was/were + V-ing. Это помогает избежать ошибок в записи предложения.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жизни и повседневных ситуаций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25" y="3594626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игра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игры или тренировки часто нужно показать фон события: My friends were playing basketball after school. Такое предложение передаёт длительное действие без акцента на завершение.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25" y="1823325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 и проект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удобно использовать, когда нужно сообщить о завершённой работе: I finished my project yesterday. Это подчёркивает результат, а не сам процесс выполнения задания.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6" y="3594626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и школьные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времени часто встречаются в коротких историях о школе, поездках и встречах. Они помогают показать, что произошло сначала, что продолжалось и что внезапно изменило ситуацию.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6" y="1823325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и объяснение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Continuous подходит для описания того, что происходило во время урока: I was listening to the teacher at 9 a.m. Важно показать, что действие длилось.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1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или Past Continuous? Выбирай по смыслу
</a:t>
            </a:r>
            <a:endParaRPr lang="en-US" sz="3118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действие завершилось, нужен Past Simple. Если оно длилось в конкретный момент прошлого, выбирай Past Continuous. Смотри на смысл, время и второе событие — и не ошибёшься.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2026-05-31T05:33:49Z</dcterms:created>
  <dcterms:modified xsi:type="dcterms:W3CDTF">2026-05-31T05:33:49Z</dcterms:modified>
</cp:coreProperties>
</file>