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головоногие моллюски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хищники с щупальцами, быстрым движением и удивительным поведением.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833" y="1055075"/>
            <a:ext cx="3973734" cy="391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 — это особый класс моллюсков, у которых щупальца окружает голову. Они живут главным образом в морях и океанах, почти все являются хищниками и отличаются развитыми органами чувств, клювом и сифоном.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головоногие моллюски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представители класса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известны восемью щупальцами и отсутствием наружной раковины. Они гибкие, легко прячутся в укрытиях и умеют очень точно управлять движениями тела и конечностей.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кальмаров обычно десять конечностей и вытянутое тело, приспособленное к быстрому плаванию. Многие виды держатся в толще воды и активно охотятся на подвижную добычу.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Каракатицы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Каракатицы тоже имеют десять конечностей, но отличаются более широким и уплощённым телом. Они хорошо маскируются на морском дне и часто затаиваются перед нападением.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Наутилусы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наутилуса сохраняется внешняя раковина, а щупалец у него много. Этот древний по виду моллюск напоминает о том, какими были ранние головоногие.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8730" y="1229925"/>
            <a:ext cx="2482390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головоногого моллюска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694100" y="12299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Голова
</a:t>
            </a:r>
            <a:pPr algn="l" indent="0" marL="0">
              <a:lnSpc>
                <a:spcPct val="100000"/>
              </a:lnSpc>
              <a:buNone/>
            </a:pPr>
            <a:r>
              <a:rPr lang="en-US" sz="523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голове расположены глаза, рот и щупальца, поэтому именно здесь сосредоточены главные органы, связанные с поиском пищи, ориентацией в пространстве и захватом добычи.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694100" y="24115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покрывает мягкое тело и защищает внутренние органы. Кроме того, она участвует в движении, помогая выталкивать воду и создавать реактивный толчок.
</a:t>
            </a:r>
            <a:endParaRPr lang="en-US" sz="1095" dirty="0"/>
          </a:p>
        </p:txBody>
      </p:sp>
      <p:sp>
        <p:nvSpPr>
          <p:cNvPr id="14" name="Text 4"/>
          <p:cNvSpPr txBox="1"/>
          <p:nvPr/>
        </p:nvSpPr>
        <p:spPr>
          <a:xfrm>
            <a:off x="694100" y="35931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нужны для захвата и удержания добычи. У многих видов они подвижные и сильные, а присоски позволяют крепко удерживать даже скользкую жертву.
</a:t>
            </a:r>
            <a:endParaRPr lang="en-US" sz="1165" dirty="0"/>
          </a:p>
        </p:txBody>
      </p:sp>
      <p:sp>
        <p:nvSpPr>
          <p:cNvPr id="15" name="Text 5"/>
          <p:cNvSpPr txBox="1"/>
          <p:nvPr/>
        </p:nvSpPr>
        <p:spPr>
          <a:xfrm>
            <a:off x="2732725" y="12299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находится в ротовом отверстии и помогает разрывать пищу. Он твёрдый и прочный, поэтому головоногие могут справляться с панцирной добычей и моллюсками.
</a:t>
            </a:r>
            <a:endParaRPr lang="en-US" sz="1165" dirty="0"/>
          </a:p>
        </p:txBody>
      </p:sp>
      <p:sp>
        <p:nvSpPr>
          <p:cNvPr id="16" name="Text 6"/>
          <p:cNvSpPr txBox="1"/>
          <p:nvPr/>
        </p:nvSpPr>
        <p:spPr>
          <a:xfrm>
            <a:off x="2732725" y="2411525"/>
            <a:ext cx="15840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Сифон
</a:t>
            </a:r>
            <a:pPr algn="l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Сифон выбрасывает струю воды наружу и помогает животному быстро плыть. Благодаря этому головоногие могут резко менять направление и уходить от опасности.
</a:t>
            </a:r>
            <a:endParaRPr lang="en-US" sz="11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современных головоногих наружная раковина исчезла или сильно уменьшилась. Это связано с более активным способом жизни и быстрым движением в воде.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Наутилус сохраняет внешнюю раковину, а у остальных групп она отсутствует, что показывает разные пути развития внутри класса.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представителей по строению тела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биологии о головоногих моллюсках.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2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 км/ч
</a:t>
            </a:r>
            <a:endParaRPr lang="en-US" sz="3828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такую скорость на короткой дистанции могут развивать некоторые кальмары.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Реактивный способ движения помогает головоногим быстро спасаться от врагов и резко менять направление. Особенно он важен для кальмаров, которые умеют стремительно уходить от 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из учебных материалов по биологии о движении головоногих моллюсков.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головоногий ловит добычу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охоты у головоногих моллюсков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Цвет, узоры и маскировка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Хроматофоры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клетки содержат пигменты и быстро расширяются или сжимаются. Благодаря им головоногие могут менять окраску почти мгновенно и подстраиваться под фон вокруг себя.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Иридофоры и лейкофоры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клетки отвечают за отражение света и яркость кожи. Вместе с хроматофорами они создают сложные узоры, заметные даже на небольшом расстоянии.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окраски помогает не только прятаться, но и предупреждать врагов, а также передавать сигналы другим особям. Это важная часть поведения головоногих.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591595"/>
            <a:ext cx="239400" cy="2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 поведение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глаза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Глаза головоногих хорошо улавливают движение и помогают замечать добычу и врагов даже в воде с плохой видимостью. Это один из главных инструментов охоты.
</a:t>
            </a:r>
            <a:endParaRPr lang="en-US" sz="105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щупальца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щупальцах есть рецепторы осязания и вкуса, поэтому животное может узнавать предметы при прикосновении. Так оно быстро понимает, что находится рядом.
</a:t>
            </a:r>
            <a:endParaRPr lang="en-US" sz="1079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нервная система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выделяются сложным мозгом и хорошей памятью. Многие виды быстро обучаются, запоминают безопасные места и находят более удачные способы поведения.
</a:t>
            </a:r>
            <a:endParaRPr lang="en-US" sz="1042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задачи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опытах головоногие нередко показывают способность решать несложные задачи. Это помогает им добывать пищу, избегать опасности и приспосабливаться к изменениям среды.
</a:t>
            </a:r>
            <a:endParaRPr lang="en-US" sz="10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вида есть собственные средства защиты, связанные с его строением и образом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Защитные приёмы у головоногих разные, но всегда соответствуют их телу и среде обитания.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защиты у разных головоногих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школьного курса биологии о головоногих моллюсках.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9587" y="976725"/>
            <a:ext cx="2888477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место в пищевых цепях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охотятся на рыбу, ракообразных и других беспозвоночных, быстро обнаруживая добычу с помощью зрения и чувствительных щупалец. Их питание требует высокой подвижности и точной координации движений.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для крупных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Сами головоногие становятся пищей акул, дельфинов, тюленей и крупных рыб. Благодаря этому они входят в рацион многих морских хищников и поддерживают движение энергии в океане.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Связующее звено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пищевых цепях головоногие соединяют мелких морских животных с более крупными хищниками. Их численность и активность заметно влияют на равновесие в морских сообществах.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128" y="954875"/>
            <a:ext cx="2661994" cy="209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328" y="954875"/>
            <a:ext cx="2661994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528" y="954875"/>
            <a:ext cx="2661994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 забота о потомстве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Кладка в укрытии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внутреннего оплодотворения самка откладывает яйца в защищённое место: в щель, пещерку или на подводный предмет. Так икре легче избежать хищников и сильного течения, а будущие детёныши развиваются в более безопасных условиях.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до вылупления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осьминогов самка остаётся рядом с кладкой и почти не покидает её, пока не появятся молодые животные. Она очищает яйца, защищает их и не питается, полностью отдавая силы потомству.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самостоятельной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молодые головоногие вылупляются, они сразу должны искать пищу и укрытия. У них нет долгой заботы со стороны взрослых, поэтому ранний этап жизни особенно важен и связан с высокой уязвимостью.
</a:t>
            </a:r>
            <a:endParaRPr lang="en-US" sz="11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8730" y="1229925"/>
            <a:ext cx="2482390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головоногие моллюски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94100" y="1229972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убежища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Осьминоги чаще всего селятся среди камней, в норах и трещинах дна. Такое укрытие помогает им прятаться от врагов, устраивать засаду и спокойно ждать подходящую добычу.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94250" y="21811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Толща воды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Кальмары живут в открытой воде и часто держатся в толще моря, где могут быстро перемещаться на большие расстояния. Им удобно охотиться и уходить от преследования в свободном пространстве.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4250" y="31323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Дно и его окраины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Каракатицы предпочитают участки ближе ко дну, где можно затаиться и сливаться с окружающей средой. Песок, водоросли и неровности морского дна помогают им оставаться незаметными.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94250" y="4083586"/>
            <a:ext cx="3622500" cy="801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океанические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Наутилусы обитают в тёплых районах Индо-Тихоокеанского региона. Они живут на значительных глубинах и поднимаются выше или опускаются ниже в зависимости от условий и поиска пищи.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головоногих по-разному используют морское пространство: одни держатся у берега, другие — в толще воды, третьи — на глубине.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головоногие приспособились к нескольким морским зонам и могут жить в очень разных условиях.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разных групп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школьного курса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в истории Земли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500 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древнейшие предки головоногих. Они уже были морскими животными и начали путь долгого развития, связанного с освоением разных морских условий.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аммонитов и белемнитов
</a:t>
            </a:r>
            <a:pPr algn="ctr" indent="0" marL="0">
              <a:lnSpc>
                <a:spcPct val="100000"/>
              </a:lnSpc>
              <a:buNone/>
            </a:pPr>
            <a:r>
              <a:rPr lang="en-US" sz="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в морях широко распространились аммониты и белемниты. Эти группы были многочисленными, но со временем полностью вымерли, оставив множество ископаемых остатков.
</a:t>
            </a:r>
            <a:endParaRPr lang="en-US" sz="1079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формы
</a:t>
            </a:r>
            <a:pPr algn="ctr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наших дней дошли осьминоги, кальмары, каракатицы и наутилусы. Их строение показывает, как в ходе эволюции менялись способы движения, защиты и жизни в океане.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3597" y="1538575"/>
            <a:ext cx="3049156" cy="27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головоногих для человека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05300" y="1350825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Кальмаров, каракатиц и осьминогов во многих странах используют в пищу. Их мясо ценят за питательность, а блюда из них входят в традиционные кухни прибрежных регионов.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300" y="2522838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чернила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Чернила каракатиц раньше применяли для письма, рисования и художественных работ. Этот природный материал был известен людям задолго до появления современных красок и ручек.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300" y="3694863"/>
            <a:ext cx="4134205" cy="7929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науки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помогают учёным изучать работу мозга, обучение и поведение животных. Их нервная система особенно интересна, потому что у этих животных сложные реакции сочетаются с быстрыми движениями.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986572"/>
            <a:ext cx="3805200" cy="12143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особенности помогают головоногим выживать, а какие создают для них риски.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успехи головоногих связаны с охотой и защитой, но их жизнь остаётся уязвимой из-за множества врагов и чувствительности к условиям среды.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 трудности жизни головоногих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биологии
</a:t>
            </a:r>
            <a:endParaRPr lang="en-US" sz="130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предков к современным видам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этапы эволюции головоногих по данным палеонтологии и сравнительной биологии.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930" y="827125"/>
            <a:ext cx="2962839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головоногие считаются уникальными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строение тела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головоногих мягкое тело и нет твёрдого скелета, но это не мешает им быть быстрыми и сильными. Их щупальца, мантия и сифон работают согласованно.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поведения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животные хорошо ориентируются, запоминают опыт и могут решать простые задачи. Для беспозвоночных это особенно удивительно, потому что их поведение очень гибкое и разнообразное.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сочетание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 объединяют черты моллюсков и активных хищников. Среди своих родственников они выделяются скоростью, маскировкой и развитой нервной системой, поэтому считаются самой необычной группой.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классе головоногих моллюсков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Головоногие — это древние морские хищники с необычным строением, сильными приспособлениями и сложным поведением. Они важны для природы, науки и человека, а их разнообразие действительно впечатляет.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2026-06-01T10:33:12Z</dcterms:created>
  <dcterms:modified xsi:type="dcterms:W3CDTF">2026-06-01T10:33:12Z</dcterms:modified>
</cp:coreProperties>
</file>