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слова, которые делают речь яркой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мир точно и красиво.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вокруг нас
</a:t>
            </a:r>
            <a:endParaRPr lang="en-US" sz="2222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прилагательные в книгах, сказках, разговорах и даже в загадках. Они помогают сразу понять, о каком предмете идёт речь: о большом доме, сладком яблоке или весёлом друге.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предмета. Это может быть цвет, размер, вкус, форма, настроение или качество, которое мы замечаем в человеке, животном или вещи.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прилагательных одно и то же слово можно описать по-разному. Например, снег бывает белым, пушистым или мокрым — и картинка сразу меняется.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речь точнее и интереснее. Без них предложение звучало бы слишком коротко, а с ними оно становится живым и выразительным.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прилагательное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прилагательное, нужно задать вопрос к слову. Чаще всего оно отвечает на вопросы: какой? какая? какое? какие?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вопросу легко найти нужное слово в предложении. Например: синий, добрая, новое, весёлые — все эти слова называют признак предмета.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встречаются и особые вопросы: чей? чья? чьё? чьи? Они помогают узнать, кому что-то принадлежит, например в словах мамин, лисий, заячьи.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такой вопрос и описывает предмет, значит, перед нами имя прилагательное. У него очень полезная работа!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 существительное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почти всегда дружит с существительным и стоит рядом с ним. Оно уточняет, какой именно предмет назван: зелёный лист, зелёная трава, зелёное яблоко.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предмет, а прилагательное добавляет важную подробность. Вместе они помогают понять смысл предложения без лишних догадок.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заменить прилагательное, меняется и образ предмета. Поэтому такие слова делают речь точнее и помогают представить её как маленькую картинку.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прилагательных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есть три рода: мужской, женский и средний. Род зависит от существительного, с которым слово связано. Например: высокий дом, высокая сосна, высокое окно.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Мужской, женский, средний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часто подсказывает его род. В русском языке встречаются формы -ый, -ий, -ая, -яя, -ое, -ее. Они помогают словам правильно сочетаться друг с другом.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род по окончанию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бывают в единственном числе, когда предмет один: тёплый шарф, тёплая кофта, тёплое солнце. Так мы описываем один предмет.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предметов уже несколько: тёплые шарфы, тёплые кофты, тёплые лучи. Форма слова меняется вместе с количеством предметов.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не перепутать один предмет с несколькими. Это очень удобно, особенно когда нужно быстро и точно сказать, о чём идёт речь.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прилагательных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прилагательные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выбирает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подстраивается под существительное. Оно может менять окончание, чтобы согласоваться с родом, числом и падежом.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Форма меняется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видим разные варианты одного слова: у синего неба, к синему небу, о синем небе. Смысл остаётся, а форма становится другой.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Согласование помогает 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прилагательное изменяется правильно, слова в предложении звучат дружно и аккуратно. Так речь становится понятной и красивой.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на признаки прилагательного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узнать прилагательное в предложении.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2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5824" y="131746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5799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4009" y="1317313"/>
            <a:ext cx="846881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называют прилагательные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назвать цвет предмета: белый снег, зелёная трава, синий карандаш. Благодаря им мы сразу представляем, как выглядит вещь.
</a:t>
            </a:r>
            <a:endParaRPr lang="en-US" sz="1317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
</a:t>
            </a:r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описывают вкус: сладкий, кислый, солёный. С ними яблоко уже не просто яблоко, а угощение с характером.
</a:t>
            </a:r>
            <a:endParaRPr lang="en-US" sz="1556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показывают, большой предмет или маленький, а может быть огромный. Так легко сравнивать вещи и замечать их особенности.
</a:t>
            </a:r>
            <a:endParaRPr lang="en-US" sz="1378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мяч, квадратный лист, длинная дорога — прилагательные помогают увидеть форму предмета. Получается почти рисунок, только из слов.
</a:t>
            </a:r>
            <a:endParaRPr lang="en-US" sz="1426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учитель, смелый герой, весёлый друг, грустный вечер — такие прилагательные передают настроение и характер, поэтому речь звучит живо и тепло.
</a:t>
            </a:r>
            <a:endParaRPr lang="en-US" sz="1269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оживляют картины природы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осень в парке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 деревьях стали золотыми, а дорожки — шуршащими и яркими. Холодный ветер легко кружит листья, и кажется, будто парк тихо шепчет сказку. Одно точное прилагательное помогает сразу увидеть осенний день.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утро у окна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лежит белый снег, а на ветках блестит прозрачный лёд. Морозный воздух делает всё вокруг тихим и свежим. Прилагательные рисуют зимнюю картину так ясно, будто её можно потрогать ладошкой.
</a:t>
            </a:r>
            <a:endParaRPr lang="en-US" sz="1377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день на лугу
</a:t>
            </a:r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поднимается зелёная трава, над ней светится синее небо, а тёплый воздух будто будит землю. Весной прилагательные особенно важны: они передают движение, свежесть и радостное настроение природы.
</a:t>
            </a:r>
            <a:endParaRPr lang="en-US" sz="1277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помогают сказкам и стихам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прилагательные сразу создают образ героя: серый волк, мудрая сова, храбрый заяц. Без таких слов персонажи были бы просто животными, а с ними — настоящими сказочными героями.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любят прилагательные за их звучность и точность. Они могут сделать лес волшебным, ночь таинственной, а дорогу длинной-длинной, чтобы читатель почти услышал шаги путника.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почувствовать настроение текста. Добрый, смелый, ласковый, грустный — такие слова подсказывают, весёлая это история или тревожная. Ребёнок лучше понимает смысл и легче запоминает текст.
</a:t>
            </a:r>
            <a:endParaRPr lang="en-US" sz="1597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прилагательные часто становятся частью красивого ритма. Они украшают строчку, но не мешают смыслу, а наоборот — делают её яркой, как картинка в любимой книжке.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признаки предметов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увидеть, чем один предмет похож на другой и чем он отличается. Формы сравнения делают речь точнее: высокий дом, дом выше, самый высокий дом.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 встречается в простых предложениях. Оно показывает, что кто-то быстрее, красивее, добрее или тише другого. Так можно легко передать, какой предмет или человек выделяется.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особенно полезны, когда нужно выбрать лучший вариант. Учебник может быть интереснее, рюкзак легче, а дорога короче. Сравнение помогает не гадать, а говорить понятно и аккуратно.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дружит с существительным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«смотрит» на существительное и подстраивается под него. Если существительное мужского рода, прилагательное тоже принимает нужную форму: высокий дом, синий карандаш.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существительное женского рода, меняется и прилагательное: высокая сосна, добрая мама, интересная книга. Так слова в паре звучат согласованно и красиво, без путаницы.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прилагательное тоже меняет окончание: большие окна, зелёные листья, тёплые варежки. Это помогает сразу понять, что предметов несколько.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формы не совпадают, предложение звучит неверно. Поэтому в русском языке важно проверять не только смысл, но и окончание прилагательного: оно должно подходить к существительному.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рядом с нами каждый школьный день
</a:t>
            </a:r>
            <a:endParaRPr lang="en-US" sz="2288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чистая тетрадь, рядом стоит новый пенал, а в классе тихо и спокойно. Такие слова помогают сразу представить, что происходит вокруг. Прилагательные делают школьный день понятным и немного уютным.
</a:t>
            </a:r>
            <a:endParaRPr lang="en-US" sz="1198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всё становится понятнее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ребята идут на вкусный обед, а потом возвращаются в тёплый класс. Кто-то несёт лёгкий рюкзак, кто-то — тяжёлую стопку книг. Прилагательные быстро показывают, какой предмет или какой момент перед нами.
</a:t>
            </a:r>
            <a:endParaRPr lang="en-US" sz="1162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и за обедом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ждут интересная книга, мягкий плед и горячий чай. Даже обычный вечер становится добрым и спокойным, если рядом стоят точные слова. Прилагательные помогают описывать привычные вещи так, будто они чуть-чуть волшебные.
</a:t>
            </a:r>
            <a:endParaRPr lang="en-US" sz="1140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после уроков
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по шагам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определить, является ли слово именем прилагательным, если оно называет признак и связано с существительным.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чаще всего ошибаются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забыть согласовать прилагательное с существительным. Нельзя писать большой окно или синяя карандаш, потому что окончания должны подходить по роду и числу.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выбрать слово, которое похоже по смыслу, но не отвечает на вопрос какой? какая? какое? какие? Тогда слово не является прилагательным, хотя звучит убедительно.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заметить изменение формы в предложении. Если существительное меняется, прилагательное тоже должно измениться: у тёплого пледа, к тёплому пледу, о тёплом пледе.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250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9203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3181" y="1376750"/>
            <a:ext cx="573038" cy="65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2163" y="1376750"/>
            <a:ext cx="491175" cy="654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Мини-словарик: знакомые прилагательные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520103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
</a:t>
            </a:r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говорит ласково, помогает другим и делает день светлее. Это слово сразу показывает хороший характер и тёплое отношение.
</a:t>
            </a:r>
            <a:endParaRPr lang="en-US" sz="1380" dirty="0"/>
          </a:p>
        </p:txBody>
      </p:sp>
      <p:sp>
        <p:nvSpPr>
          <p:cNvPr id="15" name="Text 2"/>
          <p:cNvSpPr txBox="1"/>
          <p:nvPr/>
        </p:nvSpPr>
        <p:spPr>
          <a:xfrm>
            <a:off x="2209512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 бывает ярким и радостным, а солнечный зайчик — весёлым и быстрым. Прилагательное помогает почувствовать свет и тепло.
</a:t>
            </a:r>
            <a:endParaRPr lang="en-US" sz="1392" dirty="0"/>
          </a:p>
        </p:txBody>
      </p:sp>
      <p:sp>
        <p:nvSpPr>
          <p:cNvPr id="16" name="Text 3"/>
          <p:cNvSpPr txBox="1"/>
          <p:nvPr/>
        </p:nvSpPr>
        <p:spPr>
          <a:xfrm>
            <a:off x="389375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
</a:t>
            </a:r>
            <a:pPr algn="l" indent="0" marL="0">
              <a:lnSpc>
                <a:spcPct val="100000"/>
              </a:lnSpc>
              <a:buNone/>
            </a:pPr>
            <a:r>
              <a:rPr lang="en-US" sz="14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рюкзак не тянет плечи, а лёгкая задача быстро решается. Слово показывает, что предмет не тяжёлый или дело несложное.
</a:t>
            </a:r>
            <a:endParaRPr lang="en-US" sz="1485" dirty="0"/>
          </a:p>
        </p:txBody>
      </p:sp>
      <p:sp>
        <p:nvSpPr>
          <p:cNvPr id="17" name="Text 4"/>
          <p:cNvSpPr txBox="1"/>
          <p:nvPr/>
        </p:nvSpPr>
        <p:spPr>
          <a:xfrm>
            <a:off x="557550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
</a:t>
            </a:r>
            <a:pPr algn="l" indent="0" marL="0">
              <a:lnSpc>
                <a:spcPct val="100000"/>
              </a:lnSpc>
              <a:buNone/>
            </a:pPr>
            <a:r>
              <a:rPr lang="en-US" sz="14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раскачивает деревья, а сильный спортсмен уверенно идёт к победе. Прилагательное передаёт мощь, энергию и уверенность.
</a:t>
            </a:r>
            <a:endParaRPr lang="en-US" sz="1485" dirty="0"/>
          </a:p>
        </p:txBody>
      </p:sp>
      <p:sp>
        <p:nvSpPr>
          <p:cNvPr id="18" name="Text 5"/>
          <p:cNvSpPr txBox="1"/>
          <p:nvPr/>
        </p:nvSpPr>
        <p:spPr>
          <a:xfrm>
            <a:off x="7248114" y="2202950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 звучит спокойно, а тихий класс помогает слушать учителя. Это слово описывает отсутствие шума и создаёт спокойное настроение.
</a:t>
            </a:r>
            <a:endParaRPr lang="en-US" sz="1371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 имени прилагательном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предмета: цвет, размер, вкус, форму, настроение или качество. Оно помогает увидеть предмет точнее и представить его не просто словом, а образом.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прилагательному можно задать вопросы какой? какая? какое? какие? Иногда встречаются и вопросы чей? чья? чьё? чьи? Они помогают заметить особые формы слов.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связано с существительным и меняет форму вместе с ним. Поэтому в речи важно следить за родом, числом и падежом, чтобы слова дружили друг с другом.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прилагательных речь звучала бы беднее. С ними описание становится ярким, понятным и живым, а знакомые вещи — немного интереснее, чем в обычный день.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делает речь красивее
</a:t>
            </a:r>
            <a:pPr algn="l" indent="0" marL="0">
              <a:lnSpc>
                <a:spcPct val="100000"/>
              </a:lnSpc>
              <a:buNone/>
            </a:pPr>
            <a:r>
              <a:rPr lang="en-US" sz="32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помогает точно описывать мир вокруг нас: людей, предметы, природу и настроение. Чем больше таких слов мы замечаем, тем ярче и интереснее становится наша речь.
</a:t>
            </a:r>
            <a:endParaRPr lang="en-US" sz="336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2026-05-21T20:32:06Z</dcterms:created>
  <dcterms:modified xsi:type="dcterms:W3CDTF">2026-05-21T20:32:06Z</dcterms:modified>
</cp:coreProperties>
</file>