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78" y="0"/>
            <a:ext cx="2966844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ясно говорить, писать и убеждать.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устной и письменной речи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девятом классе особенно заметно, насколько точно и связно ученик умеет выражать мысли. Устные ответы, сочинения и анализ текста требуют не только знаний, но и уверенной, грамотной речи.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развитие речи важно в 9 классе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и письменная речь: сходство и различия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устная, и письменная речь служат передаче мысли, чувств и информации. Но каждая форма использует свои средства, поэтому требует разных речевых навыков и разной степени точности.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цель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возможны повторы, уточнения и незавершённые фразы, а в тексте это мешает ясности. Письменная речь требует большей собранности, а устная — чёткого произношения и понятной логики.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допустимо и важно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речи нет голоса и жестов, поэтому смысл должен быть выражен словами особенно точно. Здесь важны последовательность, абзацы, орфография, пунктуация и логичное построение текста.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письма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опирается на интонацию, паузы, темп, ударение, мимику и жесты. Благодаря этому собеседник лучше понимает настроение и смысл, даже если фраза не полностью завершена.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устной речи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чтение влияет на речь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Расширяет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и познавательные книги знакомят с новыми словами и устойчивыми выражениями. Школьник видит, как слова употребляются точно и уместно в разных речевых ситуациях.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речевой вкус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регулярно читает, он привыкает к грамотной, выразительной речи. Это отражается и на устных ответах, и на письменных работах, и на обычном общении.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 языковой 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запоминать правильные сочетания слов, строение предложений и удачные способы выражать мысль. Так развивается языковое чутьё и уменьшается число речевых ошибок.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образцы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прочитанных произведениях можно наблюдать повествование, описание и рассуждение. Это помогает понять, как строятся разные типы текста и чем они отличаются друг от друга.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упражнения полезны по-разному: одни развивают понимание текста, другие — точность формулировок и грамотность.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результативны чтение и обсуждение, потому что они одновременно развивают мышление, словарь и связную речь.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педагогическая оценка видов речевой практики по их влиянию на устную и письменную речь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речевой практики сильнее всего развивают речь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 и точность выражения мысли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24925" y="174932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выбор слов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1524925" y="209867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 человека слов, тем легче ему выразить мысль ясно и без лишних объяснений. Особенно важно подбирать слова, которые точно передают нужный смысл.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1524925" y="285065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 оттенки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1524925" y="320000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различать близкие по значению слова и выбирать подходящее по ситуации. Это помогает избегать повторов, делает речь разнообразнее и точнее по смыслу.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524925" y="395197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группы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1524925" y="430132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девятом классе удобно учить слова по темам: человек, поступок, текст, состояние, событие. Так новые слова запоминаются не отдельно, а в смысловых связях.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1524925" y="505330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контексте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1524925" y="540265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новые слова усваиваются в словосочетаниях и предложениях. Если использовать их в собственной речи, они быстрее переходят из пассивного запаса в активный.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2716" y="1527000"/>
            <a:ext cx="4996368" cy="3673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развития речи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развития речи в школе и дома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упражнения помогают развивать разные стороны речи и как их можно использовать на уроке и дома.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даёт сочетание устных и письменных упражнений: они развивают речь комплексно и закрепляют навыки надолго.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мысли к связному высказыванию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устным или письменным высказыванием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устный ответ на уроке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ответ начинается с темы и основной мысли. Сразу важно показать, о чём будет речь, чтобы слушателю было легче следить за рассуждением и понимать ход ответа.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 мысль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ответ звучит чётко и уверенно: важны правильное произношение, достаточная громкость, паузы и соблюдение норм литературного языка. Тогда речь воспринимается легко и понятно.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речи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перехода между частями нужны слова-связки: сначала, во-первых, например, потому что, поэтому, итак. Они помогают строить ответ последовательно и без резких переходов.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высказывания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Основную часть составляют два-три доказательства, факта или примера. Они помогают раскрыть мысль и делают ответ убедительным, а не просто коротким пересказом.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и примеры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 как этап работы над письменным текстом
</a:t>
            </a:r>
            <a:endParaRPr lang="en-US" sz="3181" dirty="0"/>
          </a:p>
        </p:txBody>
      </p:sp>
      <p:sp>
        <p:nvSpPr>
          <p:cNvPr id="8" name="Text 2"/>
          <p:cNvSpPr txBox="1"/>
          <p:nvPr/>
        </p:nvSpPr>
        <p:spPr>
          <a:xfrm>
            <a:off x="4461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 нужен, чтобы заранее увидеть, насколько ясно и логично изложена мысль. На этом этапе легче заметить лишние фразы, пропуски и неудачные переходы между частями.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461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2909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черновике удобно проверить деление текста на абзацы и последовательность мыслей. Если одна часть слишком длинная или тема меняется резко, текст становится труднее понимать.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2909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абзацами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56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 помогает заметить орфографические и пунктуационные ошибки, повторяющиеся слова и неточные выражения. Часто достаточно заменить одно слово или перестроить предложение.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56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языка
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89804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правок текст становится точнее, чище и завершённее. Такой этап учит не спешить и относиться к письменной работе как к процессу, а не только к результату.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89804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чистовика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текст, тем заметнее становятся ошибки, связанные не только с правилами, но и с внимательным редактированием.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страдают орфография и пунктуация, но заметную долю составляют и речевые недочёты. Значит, проверять нужно и содержание, и форму текста.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ошибок, встречающихся в школьных письменных работах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письменной речи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00483"/>
            <a:ext cx="276900" cy="2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 и пересказ как речевые упражнения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услышать собственную речь, отработать ударение, темп и интонацию. Так легче замечать неточности в произношении и читать текст более выразительно.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Слушание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внимание к смыслу и помогает удерживать в памяти последовательность событий. Это важно, когда нужно пересказать текст без пропусков и искажений.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своими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Учится выделять главное и передавать содержание кратко и понятно. При этом ребёнок не повторяет текст дословно, а строит собственное связное высказывание.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речь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упражнения тренируют память, внимание и речевую культуру. Регулярная практика делает ответ более уверенным, а формулировки — точнее и естественнее.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656932"/>
            <a:ext cx="5955300" cy="155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текста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текстов и их признаки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текста отличаются целью и способом построения мысли.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текста определяется задачей высказывания: сообщить событие, описать предмет или доказать мысль. Один и тот же материал можно оформить по-разному.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диалог в развитии речи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уточняет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проверить, правильно ли понята тема, и уточнить непонятные детали. Он делает общение точнее и позволяет продолжать разговор без потери смысла.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 ясность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обычно короче монолога, но он должен оставаться логичным. Короткие реплики легче воспринимаются, если в них есть точные слова и ясная связь между ответами.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Уважительное обращение, спокойный тон и умение не перебивать делают школьный диалог более понятным и приятным. Вежливость поддерживает доброжелательный обмен мнениями.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учит 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важно не только говорить, но и внимательно слышать ответ собеседника. Это помогает строить реплики по теме и не уходить от разговора.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устному выступлению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собрать мысль, отобрать материал и выступить без лишних повторов.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 повышается, когда автор заранее продумывает цель текста и убирает лишние повторы, которые мешают быстро схватить основную мысль.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важными признаками оказываются логика и точность слов: они напрямую помогают понять смысл. Остальные элементы поддерживают ясность и удобство чтения.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признаки связного и понятного текста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текст понятным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удобно отвечать быстро, но из-за спешки слова часто сокращают, а фразы становятся слишком короткими. Если писать внимательно, сообщение остаётся понятным и не теряет точности даже в чате.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без лишних сокращений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словарь помогает проверить значение слова, подобрать синоним и уточнить написание. Это особенно полезно, когда нужно выбрать точное выражение для сочинения, проекта или ответа на уроке.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рядом с экраном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может поддерживать развитие речи, если использовать его для чтения, поиска примеров и проверки ошибок. Но он же приучает к невнимательности, если заменить учебную работу случайным общением.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учит и отвлекает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речевая культура школьника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устной и письменной речи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6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Проверка норм
</a:t>
            </a:r>
            <a:pPr algn="l" indent="0" marL="0">
              <a:lnSpc>
                <a:spcPct val="115000"/>
              </a:lnSpc>
              <a:buNone/>
            </a:pPr>
            <a:r>
              <a:rPr lang="en-US" sz="5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проверяются ударения, орфография, пунктуация, дикция и темп. В устной речи важно звучать чётко, а в письменной — соблюдать правила оформления.
</a:t>
            </a:r>
            <a:endParaRPr lang="en-US" sz="1768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1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Финальное редактирование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3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исправляют неточные слова, перестраивают предложения и убирают лишнее. После этого ответ или текст становятся более точными, связными и аккуратными.
</a:t>
            </a:r>
            <a:endParaRPr lang="en-US" sz="161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4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Черновая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58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5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ещё раз прочитать или проговорить текст, чтобы заметить пропуски, повторы и неясные места. На этом этапе особенно важно увидеть общий смысл.
</a:t>
            </a:r>
            <a:endParaRPr lang="en-US" sz="17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629857"/>
            <a:ext cx="5955300" cy="34680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план речевой практики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недельной тренировки речи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занятия каждый день помогают закреплять разные речевые умения и не перегружаться.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показывает, что речь развивается лучше всего при регулярных коротких упражнениях. Разные виды работы поддерживают и устную, и письменную речь.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речь появляется не сразу: её формируют чтение, говорение, письмо и проверка ошибок. Чем регулярнее тренировка, тем увереннее школьник выражает мысли и понимает других.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развивается в действии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2026-05-29T08:34:14Z</dcterms:created>
  <dcterms:modified xsi:type="dcterms:W3CDTF">2026-05-29T08:34:14Z</dcterms:modified>
</cp:coreProperties>
</file>