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Джеймстауна до тринадцати колоний: начало новой истории Северной Америки.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колонии в Северной Америке: как они возникли и почему стали важны
</a:t>
            </a:r>
            <a:endParaRPr lang="en-US" sz="19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искали землю, прибыль и новые торговые пути. Для одних важной причиной была вера и надежда свободно исповедовать свои убеждения. Одновременно Англия соперничала с Испанией и Францией за влияние в Северной Америке.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Англия шла в Новый Свет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Джеймстаун: первые шаги английской колонии
</a:t>
            </a:r>
            <a:endParaRPr lang="en-US" sz="253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1607 год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Виргинии основан Джеймстаун — первое постоянное английское поселение в Северной Америке.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были тяжёлыми: не хватало еды, распространялись болезни, а отношения с местными племенами часто обострялись.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выращивание табака стало приносить прибыль, и колония начала привлекать новых переселенцев.
</a:t>
            </a:r>
            <a:endParaRPr lang="en-US" sz="9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Пуритане и Плимутская колония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«Мэйфлауэра»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1620 году пуритане пересекли Атлантику на корабле «Мэйфлауэр», надеясь построить общину по своим религиозным правилам и начать жизнь заново.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о самоуправлении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высадки переселенцы подписали «Мэйфлауэрское соглашение» — один из первых документов, где люди договорились управлять общиной вместе.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месяцы оказались очень тяжёлыми: холод, болезни и нехватка запасов привели к большим потерям среди колонистов.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местных индейцев и совместный труд помогли выжившим наладить жизнь и укрепить колонию.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колоний и их хозяйство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был свой уклад жизни: его определяли климат, почвы и близость к морю.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региона развивались по-разному, потому что природные условия задавали разные занятия и источники дохода.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учебного описания регионов колоний Северной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9787" y="1609950"/>
            <a:ext cx="2183825" cy="242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английских колоний и годы их основания
</a:t>
            </a:r>
            <a:endParaRPr lang="en-US" sz="2695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возникали в разное время, поэтому их история и развитие заметно отличались.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создавались почти полтора века, поэтому не были единым проектом и развивались очень неравномерно.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английских колоний в Северной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Новой Англии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более холодной погоды и бедных почв здесь преобладали небольшие фермы, которые обеспечивали семью, а не крупную продажу урожая.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активно ловили рыбу, торговали лесом, строили корабли и занимались ремёслами, связанными с портами и морем.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гаваней и рынков постепенно вырастали города, где жизнь была тесно связана с торговлей и обменом товарами.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поселениях соблюдали религиозные правила и местные традиции, поэтому общественная жизнь была организована и довольно строгой.
</a:t>
            </a:r>
            <a:endParaRPr lang="en-US" sz="9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плантации и труд порабощённых африканцев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колонии богатели на табаке, рисе и индиго, а большие плантации требовали много рабочей силы и чёткого распределения труда.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Порабощённый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плантациях широко использовали порабощённых африканцев. Их труд стал основой доходов многих землевладельцев и торговли в регионе.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XVIII века рабство прочно вошло в экономику юга и усилило социальное неравенство между богатыми плантаторами и остальным населением.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колонии к городу и самоуправлению
</a:t>
            </a:r>
            <a:endParaRPr lang="en-US" sz="282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развития многих английских поселений в Северной Америке.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коренными народами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поселений усиливались споры за земли и охотничьи угодья. Из-за этого многие мирные отношения быстро переходили в конфликты и войны.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нередко обменивались с коренными народами товарами и искали союзников. Такие контакты помогали выживать, но доверие между сторонами было непрочным.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Пекотская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ранних и известных столкновений стала Пекотская война 1636–1638 годов. Она показала, что борьба за территорию может быть очень жестокой.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болезни, переселение и захват земель глубоко изменили жизнь многих индейских общин, ослабив их и нарушив привычный уклад.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колоний к XVIII веку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семьи прибывали из Европы, а рождение детей в колониях ускоряло рост населения даже без постоянного притока переселенцев.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XVIII века колонии превратились из редких поселений в густо заселённые общества, что усилило хозяйство и потребность в новых землях.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оценки по колониям Северной Америки; данные переписей XVIII века и реконструкции историков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и товары колоний
</a:t>
            </a:r>
            <a:endParaRPr lang="en-US" sz="293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связывали колонии с Европой, Африкой и другими районами Америки. Разные регионы участвовали в обмене по-своему.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прибыль портам и плантаторам, но была тесно связана с рабством и неравным обменом между континентами.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колониальной торговли в Северной Америке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колониального самоуправления
</a:t>
            </a:r>
            <a:endParaRPr lang="en-US" sz="2918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собрания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многих колоний избирали собрания, которые обсуждали местные нужды, налоги и законы. Это приучало колонистов считать управление делом самих общин, а не только короны.
</a:t>
            </a:r>
            <a:endParaRPr lang="en-US" sz="838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суды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решали споры о земле, долгах и нарушениях порядка. Когда люди видели, что правила можно обсуждать и применять на месте, доверие к собственным институтам росло.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налогах
</a:t>
            </a:r>
            <a:pPr algn="ctr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следили за тем, кто и сколько платит, и не хотели решений без их согласия. Так постепенно укреплялась идея, что налоги должны обсуждаться представителями жителей.
</a:t>
            </a:r>
            <a:endParaRPr lang="en-US" sz="870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участвовать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Собрания, голосования и местные решения создавали опыт участия в общественной жизни. Он позже стал важной основой политической культуры в североамериканских колониях.
</a:t>
            </a:r>
            <a:endParaRPr lang="en-US" sz="8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Проповедь, собирающая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посёлке люди могли часами идти в дом собраний, чтобы услышать проповедника. Во время «Великого пробуждения» такие выступления становились особенно эмоциональными и собирали большие толпы. Для многих это было не только богослужением, но и важным событием общины.
</a:t>
            </a:r>
            <a:endParaRPr lang="en-US" sz="827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воспитанная религией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колониях обучение начиналось с чтения Библии и правил поведения. Религиозные общины поддерживали школы, чтобы дети умели читать и знали основы веры. Поэтому вера влияла не только на воскресные собрания, но и на повседневную учёбу.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конфессии, одна территория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жили пуритане, англикане, квакеры и католики, и не все смотрели друг на друга одинаково дружелюбно. При этом совместная жизнь в городах и деревнях учила людей договариваться, даже если их обычаи отличались.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меняла жизнь колоний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колонии развивались и богатели
</a:t>
            </a:r>
            <a:endParaRPr lang="en-US" sz="290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один и тот же фактор мог играть разную роль: где-то главными были порты, а где-то — плантации или корабли.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колоний росла благодаря сочетанию природных условий, торговли и труда людей, но выгоды распределялись очень неравномерно.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темы; точные доли не фиксировались, показаны как учебная модель
</a:t>
            </a:r>
            <a:endParaRPr lang="en-US" sz="5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конфликту с Британией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1756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торговали по правилам, которые в целом подчинялись интересам Англии. Споры о земле, пошлинах и торговых ограничениях накапливались, но ещё не перерастали в общий кризис.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1756–1763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изменила положение Британии и усилила её контроль над владениями. Для колонистов это означало новые требования и большее вмешательство в их привычную жизнь.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власти стремились жёстче собирать доходы и регулировать торговлю. Недовольство в колониях росло, потому что жители всё чаще видели в этих мерах нарушение своих прав.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подошли к борьбе за независимость
</a:t>
            </a:r>
            <a:endParaRPr lang="en-US" sz="240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поселений и усиление контроля Британии привели к объединению колоний.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колоний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английский стал главным языком в колониях, а затем и в новой стране. Он объединил людей из разных мест и позволил создавать общие законы, школы и газеты.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выборов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привыкли выбирать представителей, обсуждать налоги и решать местные вопросы. Эти привычки укрепили уважение к участию жителей в управлении и повлияли на будущую политическую систему.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рабство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развитие принесло не только свободы для одних, но и тяжёлую зависимость для других. Рабство и имущественное неравенство надолго стали частью общественной жизни.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поселений сопровождалось захватом земель и войнами. Для многих индейских общин это означало потерю территории, привычного образа жизни и безопасности.
</a:t>
            </a:r>
            <a:endParaRPr lang="en-US" sz="9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обычный день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начинался рано: нужно было растопить очаг, приготовить еду и проверить хозяйство. В деревянных домах всё делали быстро, потому что впереди ждали полевые и домашние работы.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семьи выполнял свою часть дел. Взрослые работали на ферме или в мастерской, а дети помогали носить воду, ухаживать за животными и собирать урожай.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жизнь сосредоточивалась вокруг рынков, портов и мастерских. В сельской местности люди чаще зависели от урожая, соседской помощи и общинных собраний.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дневных забот семьи собирались вместе, чинили одежду, готовили припасы и обсуждали новости. Свободного времени было мало, поэтому отдых тесно переплетался с домашними делами.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колонии выросли из разных начал, но соединили торговлю, труд, самоуправление и борьбу за землю. Именно этот опыт подготовил появление Соединённых Штатов.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английские колонии стали основой новой страны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2026-06-02T07:35:53Z</dcterms:created>
  <dcterms:modified xsi:type="dcterms:W3CDTF">2026-06-02T07:35:53Z</dcterms:modified>
</cp:coreProperties>
</file>