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древнерусские записи сохранили историю, веру и память народа.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— древние книги памяти Руси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летописи важны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появились вместе с письменностью и стали летописной памятью Руси. Они помогают изучать не только историю, но и древнерусскую литературу, язык и представления людей о власти, вере и долге.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летопись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— это запись событий по годам. Каждый рассказ привязан к определённому году, поэтому история в ней выстраивается как непрерывная последовательность важных событий.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такие записи начинались словами «в лето...». Летописец отмечал то, что считал значимым: войны, княжеские дела, бедствия, строительство городов и церквей.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не придуманный сюжет, а собрание сведений о прошлом. Благодаря этому жанру люди учились видеть историю как цепь связанных между собой событий.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— автор и переписчик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Летописцем чаще всего был монах или образованный книжник. Он писал пером на пергаменте, пользовался чернилами и бережно переписывал книги вручную в монастырской тишине.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он собирал рассказы очевидцев, старые записи и документы. Затем отбирал самое важное, сверял сведения и создавал новый текст, который могли продолжить позднейшие переписчики.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808108"/>
            <a:ext cx="4106400" cy="19263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летописные памятники Древней Руси
</a:t>
            </a:r>
            <a:endParaRPr lang="en-US" sz="2525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памятники летописания и их значение для изучения древней истории.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таблицы видно, что летописание развивалось в разных центрах Руси, а поздние списки сохранили тексты, утраченные в оригинале.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по древнерусской литературе.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Окончательная редакция — 1113 год
</a:t>
            </a:r>
            <a:pPr algn="l" indent="0" marL="0">
              <a:lnSpc>
                <a:spcPct val="100000"/>
              </a:lnSpc>
              <a:buNone/>
            </a:pPr>
            <a:r>
              <a:rPr lang="en-US" sz="1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 этому времени относят завершение текста, который стал самым известным памятником древнерусского летописания и школьным образцом старинной письменности.
</a:t>
            </a:r>
            <a:endParaRPr lang="en-US" sz="1514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Нестор и летописная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связывает памятник с именем Нестора. Он собрал и обработал сведения о прошлом, объединив разные рассказы, записи и предания.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древней Руси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говорится о происхождении славян, призвании варягов, князьях Рюрике, Олеге, Игоре, Владимире и о крещении Руси.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летопись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летописца и превращение отдельных записей в рукописный свод.
</a:t>
            </a:r>
            <a:endParaRPr lang="en-US" sz="14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чаще всего сообщают летописи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Летописцы особенно внимательно фиксировали события, связанные с судьбой земли и власти, поэтому военные и княжеские записи встречаются чаще других.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тем показывает, что летопись была прежде всего государственным и духовным свидетельством, а не бытовым дневником.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древнерусской литературы и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особенности стиля летописей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летописей торжественный, но сдержанный. В нём встречаются старинные слова, церковные выражения и особый порядок слов, напоминающий о книжной речи Древней Руси.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не только сообщает факт, но и оценивает поступки князей. Он часто связывает события с верой, честью, долгом перед Русью и Божьей волей.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летописи характерна краткость: одно сообщение следует за другим без подробных описаний. Такой стиль помогает быстро увидеть ход событий и их последовательность.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Украшенная первая буква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летописного текста часто стояла большая нарядная буква — буквица. Её выделяли красной киноварью и дополняли орнаментом, чтобы сразу привлечь внимание читателя. Такая деталь делала страницу торжественной и помогала начать чтение с нужного места.
</a:t>
            </a:r>
            <a:endParaRPr lang="en-US" sz="12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с миниатюрой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листах древних рукописей могли появляться небольшие рисунки — миниатюры. Они показывали князей, воинов, города или монастыри и делали книгу нагляднее. По таким изображениям легче представить, как средневековые люди видели своё прошлое.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в монастыре
</a:t>
            </a:r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создавались и хранились в монастырях, где переписчики работали вручную. На странице рядом могли соседствовать текст, украшения и пометки переписчика. Поэтому древняя книга выглядела как произведение письма, искусства и памяти одновременно.
</a:t>
            </a:r>
            <a:endParaRPr lang="en-US" sz="1247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древнерусской рукописи
</a:t>
            </a:r>
            <a:endParaRPr lang="en-US" sz="283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Новгородские летописи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Новгородские записи подробно показывают повседневную жизнь большого средневекового города: торговлю, строительство, пожары, наводнения и перемены в управлении. По ним видно, что летописца интересовали не только князья, но и судьба всего города.
</a:t>
            </a:r>
            <a:endParaRPr lang="en-US" sz="1022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 и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в новгородских летописях занимает вече — собрание горожан. Летописцы отмечали споры, решения посадников и отношения между разными слоями общества, поэтому тексты помогают понять городское самоуправление.
</a:t>
            </a:r>
            <a:endParaRPr lang="en-US" sz="1045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был крупным торговым центром, и летописи нередко упоминали дороги, гостей, товары и связи с другими землями. Такие сведения раскрывают, как город жил не только политически, но и экономически.
</a:t>
            </a:r>
            <a:endParaRPr lang="en-US" sz="1144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современников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ценны тем, что передают взгляд людей своего времени: горожан, бояр и духовенства. Благодаря этому Новгород предстает не абстрактным княжеством, а живым средневековым обществом.
</a:t>
            </a:r>
            <a:endParaRPr lang="en-US" sz="10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Лаврентьевская летопись была переписана в 1377 году и сохранила один из самых важных древних сводов, по которому изучают раннюю историю Руси и сравнивают древние чтения текста.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Ипатьевская летопись относится к XV веку и особенно важна для истории южнорусских земель. В ней уцелели сведения, которые помогают узнать о княжествах и событиях, не дошедших в других списках.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рукописи не являются оригиналами, но именно они сохранили более древние произведения. Для историков это возможность восстановить утраченные памятники и проверить, как менялся текст со временем.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этих списков показывает, что один и тот же летописный рассказ мог существовать в разных вариантах. Поэтому такие книги ценны не только содержанием, но и самим путём передачи текста.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Лаврентьевская и Ипатьевская летописи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6038" y="1038300"/>
            <a:ext cx="3751773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источник раскрывает прошлое по-своему и дополняет остальные.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показывает ход событий и представления людей о прошлом, а другие источники уточняют детали быта, вещей и народных представлений.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и литературы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и другие источники о прошлом
</a:t>
            </a:r>
            <a:endParaRPr lang="en-US" sz="28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развивалось летописание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летописания связано с тем, где находились княжеские дворы, монастыри и образованные книжники.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ведущую роль играл Киев, затем заметнее стали северо-восточные земли и Москва, что отражает перемещение политического центра Руси.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по древнерусской литературе и истории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летописи были нужны людям Средневековья
</a:t>
            </a:r>
            <a:endParaRPr lang="en-US" sz="2098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сохраняли сведения о предках, князьях, городах и важных событиях. Для средневекового человека это было не просто чтение, а способ не потерять связь с историей своей земли.
</a:t>
            </a:r>
            <a:endParaRPr lang="en-US" sz="125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веры
</a:t>
            </a:r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летописях события объясняются через христианское понимание мира. Поэтому книги укрепляли авторитет церкви и помогали людям видеть в истории Божий промысел.
</a:t>
            </a:r>
            <a:endParaRPr lang="en-US" sz="1181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Летописные записи могли подтверждать значение княжеской власти и родовитость династий. Так текст становился не только рассказом, но и важным свидетельством для общества.
</a:t>
            </a:r>
            <a:endParaRPr lang="en-US" sz="120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мира
</a:t>
            </a:r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жителей Древней Руси летопись помогала объяснить, почему происходят войны, бедствия и перемены. Она соединяла настоящее с прошлым и показывала порядок мира.
</a:t>
            </a:r>
            <a:endParaRPr lang="en-US" sz="11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историки проверяют летописи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исследователи отделяют древний текст от более поздних добавлений.
</a:t>
            </a:r>
            <a:endParaRPr lang="en-US" sz="131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в культуре и учебниках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летописей часто появляются в школьных учебниках, на иллюстрациях и в картинах. Особенно узнаваемы Нестор-летописец, сцены призвания варягов и крещения Руси, которые помогают представить начало письменной истории.
</a:t>
            </a:r>
            <a:endParaRPr lang="en-US" sz="153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древнерусским книжникам и изображения старинных рукописей напоминают, что летопись — это не только исторический источник, но и важная часть культурной памяти. Она знакомит с первыми страницами русской письменности.
</a:t>
            </a:r>
            <a:endParaRPr lang="en-US" sz="15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летописи рассказали о прошлом Руси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не просто перечисляют факты, но и показывают, какие события считались наиболее значимыми для древнерусского мира.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летописям лучше всего видны политика, вера и связи с другими странами; именно они формируют основу знаний о ранней Руси.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и литературы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летописи важны сегодня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Они помогают понять, как люди Древней Руси представляли власть, веру, войну и повседневную жизнь, а значит, делают далёкое прошлое более понятным современному читателю.
</a:t>
            </a:r>
            <a:endParaRPr lang="en-US" sz="1413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Летописи нужны на уроках истории и литературы: по ним изучают события, язык, образ мыслей и особенности древнерусской книжной культуры, сохранившейся в рукописях.
</a:t>
            </a:r>
            <a:endParaRPr lang="en-US" sz="1494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Без летописей мы знали бы значительно меньше о князьях, городах, памятных датах и первых веках русской письменности, поэтому их значение для культуры остаётся очень высоким.
</a:t>
            </a:r>
            <a:endParaRPr lang="en-US" sz="14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— память, которую сохранило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2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соединяют факт, взгляд автора и живой древнерусский язык. Они помогают узнать, как жила Русь, и сохраняют то, что иначе могло бы исчезнуть навсегда.
</a:t>
            </a:r>
            <a:endParaRPr lang="en-US" sz="41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2026-05-18T18:46:13Z</dcterms:created>
  <dcterms:modified xsi:type="dcterms:W3CDTF">2026-05-18T18:46:13Z</dcterms:modified>
</cp:coreProperties>
</file>