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9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картина: Нарушения осанки и плоскостопие у подростков
</a:t>
            </a:r>
            <a:endParaRPr lang="en-US" sz="2980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проблемы подростков с позвоночником и стопами на фоне современного образа жизни.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изучать эту проблему в 8 классе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половины подростков сталкиваются с проблемами осанки и плоскостопия в возрасте 11-15 лет. Раннее выявление нарушений предотвращает хронические заболевания и функциональные ограничения в будущем.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58" y="2680466"/>
            <a:ext cx="3048000" cy="2461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осанка и как она формируется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Осанка как основа здоровья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Осанка — это привычное положение тела при движении и покое. Её формирование начинается с детства под влиянием наследственности и образа жизни, отражая состояние позвоночника и мышц.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мышц и нервной системы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мышц спины и нервных центров контролирует правильное положение тела. Сбалансированная осанка снижает нагрузку на внутренние органы и уменьшает риск травм.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внешних факторов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Среда, в которой растёт подросток, включая позу за партой и физическую активность, существенно влияет на развитие осанки, формируя привычки, полезные или вредные для позвоночника.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09247"/>
            <a:ext cx="4569000" cy="1088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2601234"/>
            <a:ext cx="4569000" cy="10887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93205"/>
            <a:ext cx="4569000" cy="108870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6950" y="1507751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Кифоз — сутулость и грудной изгиб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кифозе происходит чрезмерное искривление грудного отдела позвоночника назад. Это вызывает сутулость и может привести к сдавлению внутренних органов.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56950" y="2599737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Лордоз — прогиб поясницы вперед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Лордоз характеризуется усилением изгиба в поясничном отделе вперед. Это создаёт нагрузку на мышцы и межпозвоночные диски, провоцируя боли и дискомфорт.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6950" y="3691708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Сколиоз — боковое искривление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Сколиоз проявляется искривлением позвоночника в сторону с асимметрией плеч и таза. Он особенно опасен у подростков из-за прогрессирующего развития и влияния на здоровье.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нарушений осанки у подростков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58" y="2680466"/>
            <a:ext cx="3048000" cy="2461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стопы и особенности плоскостопия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стопы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Стопа состоит из костей, суставов и связок, формирующих продольный и поперечный своды, обеспечивающие амортизацию при ходьбе и равновесие во время стояния.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плоскостопие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Плоскостопие — это снижение или исчезновение сводов стопы. Оно ухудшает амортизирующую функцию и влияет на усталость ног, снижая их опороспособность.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плоскостопия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Выделяют продольное, поперечное и комбинированное плоскостопие. Каждый тип сопровождается различными нарушениями формы и функциями стопы.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499381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провоцирующие нарушения осанки в подростковом возрасте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128302" y="537925"/>
            <a:ext cx="36585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нарушения связанны с сидячим образом жизни, длительным использованием гаджетов и неправильной посадкой за партой, что провоцирует неправильное расположение позвоночника.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28302" y="1480400"/>
            <a:ext cx="36585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Дополнительное влияние оказывают тяжёлые рюкзаки, слабость мышц корпуса и наследственные факторы, а также хронические заболевания опорно-двигательного аппарата.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499381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формирования плоскостопия у учащихся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128302" y="537925"/>
            <a:ext cx="36585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Недостаточная физическая нагрузка приводит к ослаблению мышц и связок стопы, а также к неправильному развитию её сводов, способствуя появлению плоскостопия.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28302" y="1480400"/>
            <a:ext cx="36585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Носйка неудобной или неподходящей обуви, лишний вес и наследственность также значительно увеличивают риск развития деформации стопы у подростков.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заболеваний приходится на возраст 12-14 лет, что связано с быстрым ростом и изменением нагрузок.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случаев свидетельствует о необходимости усиления профилактики и ранней диагностики среди школьников.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Минздрав РФ, статистика 2023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частоты нарушений осанки и плоскостопия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нарушение осанки влияет на общее здоровье подростка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Деформации позвоночника приводят к болям в спине и шее, снижая физическое и психологическое благополучие подростков.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осанки ухудшают работу сердца и лёгких, вызывая одышку и снижение выносливости при активности.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с осанкой часто сопровождаются головными болями и ухудшением концентрации, снижая успеваемость и самооценку.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последствия плоскостопия: что происходит с организмом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Плоскостопие вызывает боли и усталость в ногах, ограничивая физическую активность подростков.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Деформация пальцев и суставов приводит к развитию артроза и другим хроническим заболеваниям.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Патология способствует появлению болей в спине и головных болей из-за нарушений осанки и перераспределения нагрузки.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тяжёлых случаях ограничивается подвижность, что негативно влияет на качество жизни и здоровье в целом.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07826"/>
            <a:ext cx="4569000" cy="16375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3145707"/>
            <a:ext cx="4569000" cy="163752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6" name="Text 1"/>
          <p:cNvSpPr txBox="1"/>
          <p:nvPr/>
        </p:nvSpPr>
        <p:spPr>
          <a:xfrm>
            <a:off x="356950" y="1507738"/>
            <a:ext cx="39300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Выявление асимметрии в положении тела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 головы вперед и различная высота плеч часто свидетельствуют о начинающихся нарушениях осанки. Такие признаки легко заметить при внимательном осмотре во время физических нагрузок или в спокойном состоянии стоя.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6950" y="3145618"/>
            <a:ext cx="39300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походке и усталость мышц спины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усталость спинных мышц и заметный изменённый ритм ходьбы могут указывать на неправильную осанку. Эти симптомы особенно актуальны после длительного сидения или физических занятий, требующих нагрузки на спину.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неправильной осанки у школьников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79787"/>
            <a:ext cx="4569000" cy="24629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9000" y="2679787"/>
            <a:ext cx="4569000" cy="24629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плоскостопие у подростков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455250" y="1342550"/>
            <a:ext cx="36585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Осмотр обуви и стопы на предмет износа и отёков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Стертость обуви по внутреннему краю и отёки стопы после ходьбы — первые признаки плоскостопия. При появлении таких симптомов стоит обратить внимание на походку и возможные жалобы на дискомфорт.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64850" y="1342550"/>
            <a:ext cx="3777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Визуальные и функциональные изменения стопы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ярко выраженного свода стопы, снижение подвижности суставов и болезненность при ходьбе свидетельствуют о развитии плоскостопия. Постепенное усиление этих проявлений требует медицинского обследования.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диагностики нарушений осанки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Первичный осмотр ортопедом включает измерение роста и веса, оценку симметрии плеч и таза, а также проведение теста на наклон вперёд для выявления отклонений.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32763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точной диагностики применяются специальные приборы — сколиозометр и плантограф, которые помогают оценить степень искривлений позвоночника и состояние стопы.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1926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Рентген-диагностика используется при подозрении на серьезные изменения, позволяя обоснованно подобрать методы лечения и предотвратить осложнения в дальнейшем.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Диагностика плоскостопия: современные и традиционные методы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Плантография позволяет получить отпечаток стопы на бумаге для точного анализа формы свода и выявления его изменений.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Рентгенологические снимки под нагрузкой отражают степень деформации костей и суставов стопы, что помогает в постановке диагноза.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Врач-ортопед выполняет визуальный осмотр для оценки состояния стоп и выявления возможных асимметрий и деформаций.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Тест Фридланда измеряет углы сводов стоп, позволяя определить их отклонения и подобрать оптимальный план лечения.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995222"/>
            <a:ext cx="4300800" cy="14989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характеристик нарушений осанки и плоскостопия у подростков позволяет понять специфику их проявлений и осложнений.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Своевременная диагностика и коррекция снижают риск хронических осложнений и улучшают качество жизни.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публикации Минздрава РФ, 2023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Таблица: Сравнения нарушений осанки и плоскостопия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48075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нарушений осанки в школьной жизни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332750" y="48735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5073485" y="2145500"/>
            <a:ext cx="37134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организовать рабочее место с правильной высотой стола, стула и экрана для снижения нагрузки на позвоночник. Рекомендуется использовать рюкзаки с двумя лямками и регулярно менять позу во время занятий.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73475" y="3087975"/>
            <a:ext cx="37134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физической активности включает упражнения для укрепления мышц спины, гимнастику и подвижные игры, что способствует формированию правильной осанки и профилактике её нарушений.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961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700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плоскостопия: эффективные методы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79260" y="2145500"/>
            <a:ext cx="37134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упражнения для мышц стопы и голени, включая ходьбу босиком по разным поверхностям, помогают укрепить связки и улучшить свод стопы.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9250" y="3087975"/>
            <a:ext cx="37134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обувь с устойчивым задником и ортопедические стельки поддерживают форму стопы. Контроль массы тела и выполнение гимнастики уменьшают нагрузку и предотвращают развитие плоскостопия.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07826"/>
            <a:ext cx="4569000" cy="16375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3145707"/>
            <a:ext cx="4569000" cy="163752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6" name="Text 1"/>
          <p:cNvSpPr txBox="1"/>
          <p:nvPr/>
        </p:nvSpPr>
        <p:spPr>
          <a:xfrm>
            <a:off x="356950" y="1507738"/>
            <a:ext cx="39300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Индивидуализированная лечебная физкультура
</a:t>
            </a:r>
            <a:pPr algn="l" indent="0" marL="0">
              <a:lnSpc>
                <a:spcPct val="115000"/>
              </a:lnSpc>
              <a:buNone/>
            </a:pPr>
            <a:r>
              <a:rPr lang="en-US" sz="3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ЛФК учитывают особенности каждого подростка, направляя нагрузку на ослабленные мышцы спины. Регулярные занятия под контролем специалистов улучшают осанку и общую физическую форму.
</a:t>
            </a:r>
            <a:endParaRPr lang="en-US" sz="1374" dirty="0"/>
          </a:p>
        </p:txBody>
      </p:sp>
      <p:sp>
        <p:nvSpPr>
          <p:cNvPr id="7" name="Text 2"/>
          <p:cNvSpPr txBox="1"/>
          <p:nvPr/>
        </p:nvSpPr>
        <p:spPr>
          <a:xfrm>
            <a:off x="356950" y="3145618"/>
            <a:ext cx="39300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коррегирующих средств и образовательных программ
</a:t>
            </a:r>
            <a:pPr algn="l" indent="0" marL="0">
              <a:lnSpc>
                <a:spcPct val="115000"/>
              </a:lnSpc>
              <a:buNone/>
            </a:pPr>
            <a:r>
              <a:rPr lang="en-US" sz="3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корсетов и регулярный массаж дополняют лечение. Обучающие курсы для родителей и детей формируют правильные привычки, способствуя профилактике новых нарушений.
</a:t>
            </a:r>
            <a:endParaRPr lang="en-US" sz="1358" dirty="0"/>
          </a:p>
        </p:txBody>
      </p:sp>
      <p:sp>
        <p:nvSpPr>
          <p:cNvPr id="8" name="Text 3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подходы к коррекции нарушений осанки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79787"/>
            <a:ext cx="4569000" cy="24629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9000" y="2679787"/>
            <a:ext cx="4569000" cy="24629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Терапия и коррекция плоскостопия: современные достижения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455250" y="1342550"/>
            <a:ext cx="36585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Ортопедические стельки и гимнастика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Индивидуально подобранные стельки распределяют нагрузку на стопу, снижая болевой синдром. Корректирующая гимнастика укрепляет мышцы и связки, улучшая функциональность нижних конечностей.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64850" y="1342550"/>
            <a:ext cx="3777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физиотерапии и хирургия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комплекс лечения входят массаж и физиотерапевтические процедуры для стимуляции кровообращения. В тяжёлых случаях применяются минимально инвазивные операции с целью восстановления формы стопы.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5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и своевременное вмешательство — залог здоровья
</a:t>
            </a:r>
            <a:endParaRPr lang="en-US" sz="2590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правильных привычек и ранняя диагностика нарушений осанки и плоскостопия помогают предотвратить осложнения. Постоянное наблюдение специалистов, профилактические меры и просвещение подростков обеспечивают сохранение здоровья опорно-двигательной системы.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2026-05-07T16:01:03Z</dcterms:created>
  <dcterms:modified xsi:type="dcterms:W3CDTF">2026-05-07T16:01:03Z</dcterms:modified>
</cp:coreProperties>
</file>