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агроценоз и агроэкосистема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и агроэкосистема — взаимосвязанные системы сельскохозяйственной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возникновения агроэкосистем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систематически обрабатывать землю и разводить скот, что положило начало созданию агроценозов в плодородных регионах Месопотамии, Египта и Китая. Это стало первым масштабным вмешательством человека в природу.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агроценоза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представляет собой искусственно созданное сообщество живых организмов на сельскохозяйственных участках, управляемое человеком для производства продуктов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состав входят культурные растения, сорняки, почвенные микроорганизмы, насекомые и мелкие животные, взаимодействующие в пространстве поля.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агроценоза является обеспечение стабильного и высокого урожая для нужд человека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агроценоза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агроценозе доминируют культурные растения, сопутствуют сорняки, присутствуют вредители и опылители, а также множество почвенных микроорганизмов, обеспечивающих жизненно важные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включают конкуренцию за ресурсы, хищничество и взаимовыгодные связи, все они регулируются человеческими агротехническими приемами для поддержания баланса.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компоненты агроэкосистемы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защитных средств регулирует питание и защиту растений от вредителей и болезней.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— живое ядро, формирующее основу сельскохозяйственной деятельности и продукции.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мероприятия обеспечивают условия для роста, включая вспашку, посев и уборку урожая.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погода влияют на рост культур, регулируя обмен веществ с окружающей природой и определяя сроки и методы ведения агропроизводства.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агроценоза и естественного ценоза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по разнообразию, устойчивости и управляемости между агроценозом и природным сообществом.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требует активного человеческого контроля для высокой продуктивности, в отличие от саморегулирующихся природных ценозов.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агроценозов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характеризуются низким видовым и генетическим разнообразием, что обуславливает их уязвимость к неблагоприятным факторам.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зависимость от человека проявляется в выборе культур, защите от вредителей и постоянном обеспечении питательными веществами и водой.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играют ключевую роль — механизация, система полива и химическая обработка способствуют поддержанию и обновлению агроценоза после каждого цикла выращивания.
</a:t>
            </a:r>
            <a:endParaRPr lang="en-US" sz="1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агроценоза совпадает с периодом выращивания культур: процесс начинается с посева, продолжается ростом растений и завершается сбором урожая.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сезона агроценоз фактически разрушается, и следующий цикл начинается заново, что выделяет его среди постоянных и устойчивых природных ценозов.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агроценоза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 с помощью агротехники и современных технологий регулирует эти биологические связи для поддержания устойчивости и продуктивности.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Фитофаги и паразиты наносят ущерб посевам, снижая продуктивность агроценоза, что требует мер по их контролю.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опылителями, такими как пчёлы и другие насекомые, важен для оплодотворения и повышения урожайности.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конкурируют с сорняками за свет, пространство и питательные вещества, снижая эффективность производства без контроля.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агроценозе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Россельхозцентр,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урожайности культур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показывает устойчивый рост урожайности за 30 лет благодаря внедрению инновационных сортов и улучшению агротехнических приемов.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агроподдержки и применение удобрений напрямую влияют на повышение продуктивности основных зерновых культур.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приводит к истощению почвы и снижению её плодородия из-за постоянного выведения минеральных веществ, необходимых для роста растений.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агроэкосистем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вызывает вытеснение диких видов, а также явления засоления и эрозии почв, что ухудшает устойчивость агроэкосистемы.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пестициды загрязняют почву и воду, что отрицательно сказывается на состоянии окружающей среды и здоровье живых организмов.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почвенных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бактерии, грибы и дождевые черви способствуют разложению органики и улучшению структуры почвы. Они обеспечивают минералы, необходимые для питания растений и поддерживают биогеохимические циклы.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удобрений и частая обработка почвы негативно влияют на численность этих организмов, вызывая деградацию почв и снижение их плодородия.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почвенных микроорганизмов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сельскохозяйственных практик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агроэкосистеме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обмена веществ между растениями, животными и почвой
</a:t>
            </a:r>
            <a:endParaRPr lang="en-US" sz="15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09" y="1830853"/>
            <a:ext cx="244406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агроэкосистем на природные ландшафты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микроклимата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влияют на температуру и влажность рядом расположенных природных территорий, изменяя локальные условия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орошения и дренажа в агроландшафтах меняют водоснабжение и качество грунтовых вод, воздействуя на экосистемы соседних биотопов.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земель приводит к уменьшению численности диких видов и изменению естественных сообществ.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почвенных и водных ресурсов снижает их количество и качество в зонах, прилегающих к агроэкосистемам.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спутниковый мониторинг полей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дронов позволяет быстро получать точные данные о состоянии посевов и вовремя выявлять проблемы. Спутниковые технологии обеспечивают контроль больших площадей в реальном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ГМО растений с повышенной устойчивостью к вредителям уменьшает необходимость в химических защите и снижает потери урожая.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систем орошения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регулируют подачу воды с учётом потребностей растений и погодных условий. Это обеспечивает экономию ресурсов и повышение эффективности поливов.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инновации в сельском хозяйстве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повышения устойчивости агроценозов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контроля вредителей включают внедрение и использование естественных врагов насекомых, снижая вред от фитофагов без химикатов.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помогает восстанавливать питательные вещества в почве и снижает накопление вредителей, улучшая здоровье агроценозов.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исключает использование синтетических химикатов, сохраняя биологическое разнообразие и поддерживая естественные процессы почвообразования.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устойчивых сортов культур к болезням и климатическим стрессам позволяет повысить стабильность производства в сложных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5754"/>
            <a:ext cx="4788300" cy="19011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агроэкосистем разных регионов России
</a:t>
            </a:r>
            <a:endParaRPr lang="en-US" sz="2258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Россельхозцентр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культуры, климатические особенности и плодородие почв в различных регионах России по данным Россельхозцентра.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агроэкосистем определяется климатическими условиями и характером почв, что влияет на выбор культур и методы ведения хозяйства.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агроценозов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играют ключевую роль в обеспечении продовольственной безопасности страны, снабжая необходимыми продуктами питания большую часть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рабочие места и способствуют развитию социально-экономической структуры сельских регионов, поддерживая устойчивость и развитие отрасли.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агроэкосистем: вызовы и перспективы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требует увеличения урожайности и расширения сельскохозяйственного производства без ущерба для экологии.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необходимость адаптации культур и агротехнологий к новым условиям, снижая риски потерь урожая.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цифровых технологий открывает возможности для повышения продуктивности и устойчивости агроэкосистем.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агроценозов для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функционирования агроценозов необходимо для рационального управления сельским хозяйством, сохранения природных ресурсов и обеспечения продовольственной безопасности 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2026-05-08T03:51:47Z</dcterms:created>
  <dcterms:modified xsi:type="dcterms:W3CDTF">2026-05-08T03:51:47Z</dcterms:modified>
</cp:coreProperties>
</file>