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удерживает растение, всасывает воду и запасает питательные вещества, обеспечивая жизнеспособность.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якорь, насос и хранилище: обзор темы и ключевые понятия
</a:t>
            </a:r>
            <a:endParaRPr lang="en-US" sz="259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появления корня к освоению суши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позволили растениям закрепиться на земле и получать воду с минеральными веществами, что расширило ареалы. Наука корневедение изучает строение и функции корневых систем.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корня: зоны и их задачи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Корневой чехлик защищает нежные клетки корневого кончика от повреждений и препятствует попаданию болезнетворных организмов.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деления — область интенсивного клеточного деления, за счёт которого корень удлиняется и развивается.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растяжения отвечает за увеличение длины корня, растягивая новые клетки, что позволяет корню проникать глубже в почву.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всасывания покрыта корневыми волосками, которые увеличивают поверхность для эффективного поглощения воды и минеральных солей.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корня: сравнительная значимость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функций меняется у разных видов и при различных условиях среды произрастания.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данные показывают, что удержание и поглощение воды/минералов имеют равную важность, тогда как запас питательных веществ играет меньшую, но значимую роль.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статьи по физиологии растений, 2020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как якорь и опора для растения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дуба корни достигают 20 метров, что предотвращает опрокидывание дерева вне зависимости от неблагоприятных погодных условий.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глубоко проникает в почву, чтобы обеспечить устойчивость даже при сильном ветре и дождях.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корня-насоса: поглощение и транспорт воды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воды корневыми волосками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 увеличивают площадь контакта корня с почвой, эффективно поглощая влагу и растворённые в ней минеральные вещества. Это обеспечивает жизненно важное снабжение растения водой.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воды к надземным частям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движется от корня через клетки и сосуды к стеблю и листьям, регулируется транспирацией и поддерживает физиологические процессы, включая фотосинтез.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минеральных веществ из почвы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активно всасывают азот, фосфор, калий и магний — ключевые элементы для синтеза белков и фотосинтеза.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поступают в клетки корня и распределяются по растениям, способствуя росту и развитию тканей.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достаточным количеством этих элементов повышает устойчивость растений к болезням и улучшает качество урожая.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 в корнеплодах: значение для растения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и сахара в моркови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 откладывает в корнях значительное количество сахаров, которые служат энергией зимой. Это помогает растению быстро возобновить рост весной.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свёклы и редьки в запасании питательных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Свёкла накапливает самое большое количество сахаров, а редька — меньше, что отражает их разные стратегии выживания и продуктивности.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сахаров и крахмала в корнеплодах (г/100 г)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концентрации основных углеводов в трёх популярных овощах, указывая на их питательную разницу.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Свёкла содержит наибольшее количество сахаров, что обеспечивает ей большую энергетическую ценность среди представленных корнеплодов.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типов корней у растений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корень — центральный и самый большой, он обеспечивает основную опору и питание, характерен для многих деревьев.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корни отходят от главного, расширяя площадь всасывания и увеличивая устойчивость растения.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корни появляются от стебля и у злаков развиты особенно хорошо, что позволяет быстро восстанавливаться после повреждений.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типы корней и их роль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корни орхидей: ловцы влаги
</a:t>
            </a:r>
            <a:pPr algn="ctr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корни орхидей адаптированы к захвату влаги из воздуха и обеспечивают растение влагой в высокогорных и тропических условиях. Эти корни покрыты губчатым слоем, способным удерживать капли воды.
</a:t>
            </a:r>
            <a:endParaRPr lang="en-US" sz="976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Корни-опоры у баньяна: мощная поддержка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Корни-опоры баньяна растут из ветвей вниз, укрепляя дерево и позволяя ему разрастаться на большую площадь. Они предотвращают опрокидывание в ветреную погоду и помогают поддерживать вес огромной кроны.
</a:t>
            </a:r>
            <a:endParaRPr lang="en-US" sz="103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корни пихты: быстрое питание после дождя
</a:t>
            </a:r>
            <a:pPr algn="ctr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пихты широко разветвленная поверхностная корневая система позволяет быстро поглощать воду после осадков. Такая адаптация помогает дереву эффективно использовать редкие запасы влаги в почве.
</a:t>
            </a:r>
            <a:endParaRPr lang="en-US" sz="9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корней с почвой и средой обитания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проникают в почву, разрыхляя её и создавая микротрещины, что улучшает доступ воздуха и воды к растению и микроорганизмам.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корневые выделения — эксудаты — стимулируют разложение органики и служат питательной средой для полезных почвенных бактерий и грибков.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корней формируется особая зона — ризосфера, где обитают многочисленные микроорганизмы, поддерживающие здоровье и питание растения.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влияет на структуру почвы, помогая сохранять её плодородие и обеспечивая устойчивость экосистемы в целом.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воды и минералов по зонам корня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поглощения происходит в зоне корневых волосков из-за большой поверхности контакта с почвенным раствором.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поглощения в зоне корневых волосков подчёркивает её ключевую роль в обеспечении растения водой и питательными веществами.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Обзорные исследования по физиологии растений, 2023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и растворённых веществ от корня к листьям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описывает этапы движения воды внутри растения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растения и роль корней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Разветвлённые и глубокие корни надёжно удерживают растения в почве, предотвращая их опрокидывание при сильных ветрах и осадках.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Материковые корни способны закреплять почву, защищая плодородный верхний слой от эрозии, вызванной ветром и водой.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корни трав быстро поглощают влагу после дождя, обеспечивая быстрое восстановление и рост растений.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корней разных растений: сравнительный анализ
</a:t>
            </a:r>
            <a:endParaRPr lang="en-US" sz="2336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данные показывают зависимость глубины корней от биологических особенностей и условий произрастания.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корней варьируется в зависимости от вида и места произрастания, влияя на устойчивость и способность к питанию.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уроки биологии, учебные справочники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как место обитания для других организмов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в ризосфере: союзники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около корней обитают бактерии и грибки, образующие симбиотические отношения с растением. Они помогают усваивать минеральные вещества и защищают от вредителей.
</a:t>
            </a:r>
            <a:endParaRPr lang="en-US" sz="1071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— природа рыхления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живут в почве возле корней, улучшая её структуру и воздухопроницаемость, способствуя здоровью корневой системы и растению в целом.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Ризобии на корнях бобовых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бактерии ризобии формируют клубеньки на корнях бобовых, связывая атмосферный азот и обогащая почву и растение важным элементом для роста.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корней в природе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предотвращают эрозию почвы, укрепляя её структуру и защищая от смыва или выдувания верхнего слоя.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круговороте воды, регулируя её поступление, удержание и испарение в экосистемах.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способствуют биоразнообразию, формируя микробиологическую среду, важную для здоровья почвы и растений.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жизнедеятельности корни накапливают углерод и выделяют кислород, поддерживая плодородие и устойчивость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и интересные факты о корнях растений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способны расти в полной темноте, ориентируясь на наличие влаги и питательных веществ, что обеспечивает их выживание в разных условиях.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Совокупная длина всех корней кувшинок на одном поле может превышать один километр, демонстрируя сложность и разветвлённость.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активно меняют направление роста корней, чтобы достигать источников воды, демонстрируя адаптивное поведение к окружающей среде.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ключ к жизни растения и экосистемы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обеспечивает прочную опору, питание и запас жизненно важных веществ. Он играет важную роль в экологии и хозяйстве, поддерживая баланс природы и человека.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2026-05-08T17:21:01Z</dcterms:created>
  <dcterms:modified xsi:type="dcterms:W3CDTF">2026-05-08T17:21:01Z</dcterms:modified>
</cp:coreProperties>
</file>