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клетки: основа жизнедеятельности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ионы незаметно управляют жизнью клетки.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770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биологу знать неорганические вещества?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воды, солей и ионов клетка не может поддерживать потенциал мембраны, обмен веществ и ферментативные реакции. Именно неорганические компоненты создают среду, в которой органические молекулы начинают работать согласованно и эффективно.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главный компонент клетки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реакций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служит универсальным растворителем и обеспечивает протекание большинства биохимических процессов в цитоплазме. В её среде молекулы могут взаимодействовать, распадаться и синтезироваться без разрушения клеточных структур.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гидролизе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воды включаются в реакции гидролиза, при которых крупные соединения расщепляются на более простые. Такие реакции особенно важны при переваривании веществ и использовании запасов энергии.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защита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высокой теплоёмкости вода медленно нагревается и остывает, сглаживая температурные колебания. Это помогает клетке сохранять стабильность внутренних процессов даже при изменении внешних условий.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структуры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влияет на тургор растительных клеток, скорость транспорта веществ и устойчивость белков и мембран. При её недостатке клетки теряют форму, а обменные реакции замедляются.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 воды и ее свойства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молекулы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воды имеет несимметричное строение: кислород притягивает электронную плотность сильнее, чем водород. Поэтому на молекуле возникают частичные заряды, которые определяют её высокую химическую активность.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Температурная стабильность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водородных связей помогает воде удерживать тепло и медленно менять агрегатное состояние. Именно поэтому клетка меньше подвержена резким температурным скачкам, чем многие неживые системы.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связи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молекулами воды возникают водородные связи, которые придают жидкости особые физические свойства. Они объясняют капиллярность, высокое поверхностное натяжение и устойчивость водной среды в клетке.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ионов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позволяет воде окружать ионы и ослаблять их взаимодействие друг с другом. Так образуются гидратные оболочки, благодаря которым многие соли легко переходят в раствор и становятся доступными клетке.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моложе и активнее ткань, тем выше её водное содержание. Это связано с интенсивным обменом веществ, быстрым ростом и меньшей степенью накопления плотных структур.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в клетках разных организмов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воды характерна для активно растущих тканей; она тесно связана с обменом веществ и физиологической активностью.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биологические данные; точные значения зависят от вида и ткани.
</a:t>
            </a:r>
            <a:endParaRPr lang="en-US" sz="9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воды в клетке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веществ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создаёт жидкую среду, в которой растворённые вещества могут диффундировать по цитоплазме и перемещаться между клеточными структурами. Это ускоряет обмен и делает клетку функционально целостной.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теплоёмкость воды снижает риск перегрева и переохлаждения клетки. Дополнительно испарение воды у организмов помогает отводить излишнее тепло и поддерживать рабочую температуру тканей.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структур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входит в состав цитоплазменных коллоидов и влияет на вязкость клеточного содержимого. От её количества зависят форма клетки, активность ферментов и устойчивость к стрессу.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и тургор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мембраны вода движется осмотически, выравнивая концентрации растворов. У растений это обеспечивает тургор, а у животных помогает сохранять объём клеток и стабильность внутренней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поддерживают ключевые свойства клетки: осмотическое давление, возбуждение, ферментативные реакции и кислотно-щелочное равновесие.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минеральные ионы клетки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изменения концентрации ионов быстро отражаются на работе клетки и всего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химии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Кислород, водород, углерод, азот, фосфор, сера, калий, натрий, кальций, магний и хлор содержатся в организме в больших количествах и формируют основу клеточных структур.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часто входят в состав белков-ферментов или активируют их. Поэтому следовые количества веществ могут определять скорость реакций и устойчивость обмена.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Железо, медь, цинк, марганец, йод, кобальт, фтор и молибден нужны в очень малых дозах, но без них нарушается работа ферментов, гормонов и защитных систем.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состава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Макро- и микроэлементы работают совместно: одни строят клетку, другие тонко регулируют её процессы. Нарушение баланса любого из этих уровней сказывается на жизнедеятельности.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и микроэлементы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 магний как ионы регуляции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как сигнал к действию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 Ca2+ часто действует как мгновенный внутренний сигнал. Он запускает сокращение мышечных волокон, участвует в выделении веществ клеткой и помогает передавать команды от мембраны к внутриклеточным структурам. Именно поэтому его концентрация строго контролируется.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Регуляторы на уровне клетки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 магний действуют не как запасные вещества, а как тонкие регуляторы. Первый связывает сигнал с ответом клетки, второй обеспечивает готовность ферментных систем к работе. Вместе они поддерживают согласованность жизненных процессов.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 энергетический обмен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Mg2+ незаметны, но крайне важны для работы ферментов. Они стабилизируют молекулу АТФ, без которой клетка не может использовать энергию эффективно. Там, где магния недостаточно, замедляются многие реакции обмена.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ионы поддерживают гомеостаз клетки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ионов от внешней среды к поддержанию внутреннего равновесия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и тургор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воды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проходит через полупроницаемую мембрану в сторону более концентрированного раствора, выравнивая разницу между внутренней и внешней средой клетки.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воды и плазмолиз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недостатке воды клетка теряет тургор: цитоплазма сжимается, отходит от стенки, форма нарушается, а жизненные процессы замедляются.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давления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растительных клеток вода заполняет вакуоль и усиливает давление содержимого на клеточную стенку, создавая тургор и упругость тканей.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Солевой состав среды определяет направление движения воды и, следовательно, состояние клетки: от набухания до обезвоживания.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солевого состава на состояние клетки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концентрация солей снаружи, тем сильнее выход воды из клетки и тем ниже её устойчивость.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учебной биологии, 2025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Кислотно-щелочное равновесие в клетке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 клеточной среды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ионов H+ и OH− определяет кислотность цитоплазмы. Для большинства ферментов существует узкий диапазон pH, при котором их активность максимальна и обмен идёт наиболее эффективно.
</a:t>
            </a:r>
            <a:endParaRPr lang="en-US" sz="1045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сдвига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отклонение pH изменяет заряд молекул, нарушает структуру белков и замедляет реакции. Поэтому кислотно-щелочное равновесие относится к важнейшим механизмам клеточного гомеостаза.
</a:t>
            </a:r>
            <a:endParaRPr lang="en-US" sz="1051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буферов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Буферные системы связывают избыток кислотных или щелочных частиц и не допускают резких скачков pH. Благодаря этому клетка сохраняет стабильные условия даже при внешних колебаниях среды.
</a:t>
            </a:r>
            <a:endParaRPr lang="en-US" sz="10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микроэлементы требуются в малых количествах, но их роль в работе ферментов, гормонов и тканей крайне велика.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и их биологическая роль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микроэлементов быстро нарушает работу ключевых систем организма, поэтому их поступление должно быть регулярным и сбалансированным.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биология; обобщение общеизвестных функций микроэлементов
</a:t>
            </a:r>
            <a:endParaRPr lang="en-US" sz="9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в растительной клетке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для тургора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калия, кальция и магния поддерживают осмотическое давление, влияют на рост клеток и помогают сохранять упругость тканей, особенно в молодых побегах и листьях.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 вакуоли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минеральных солей накапливается в вакуоли, где они участвуют в поддержании водного баланса и создают условия для нормальной работы клетки.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Фосфаты и синтез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Фосфаты входят в состав АТФ и нуклеиновых кислот, а значит, необходимы для энергетического обмена и передачи наследственной информации в растительной клетке.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питания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Нитраты и сульфаты служат источниками азота и серы при синтезе белков. Без этих соединений рост растения замедляется, а образование новых тканей становится затруднённым.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веществ не заменяют, а дополняют друг друга: одна создаёт основу реакции, другая обеспечивает строительные и наследственные функции.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органических и неорганических компонентов клетки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воды и ионов органические молекулы теряют рабочую среду, поэтому полноценная жизнедеятельность клетки возможна только при их совместном действии.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курсу биологии, 2025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при дефиците и избытке солей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98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железа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898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железа снижает образование гемоглобина и нарушает перенос кислорода. В результате развивается анемия, появляются слабость, утомляемость и снижение работоспособности.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39650" y="160710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йода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39650" y="201222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необходим для синтеза гормонов щитовидной железы. При его дефиците замедляется обмен веществ, а работа эндокринной системы становится менее устойчивой.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8898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кальция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8898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дефиците кальция ухудшается состояние костной ткани и нарушается свертывание крови. Этот элемент особенно важен для растущего организма и процессов восстановления.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39650" y="2998050"/>
            <a:ext cx="35913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соли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5139650" y="3403175"/>
            <a:ext cx="3591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высокая концентрация NaCl усиливает выход воды из клеток и нарушает осмотическое равновесие. Даже кратковременное обезвоживание ухудшает работу тканей и органов.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неорганических веществ в организме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поступление, распределение, использование и выведение минеральных веществ у животных и растений.
</a:t>
            </a:r>
            <a:endParaRPr lang="en-US" sz="11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признаки наличия неорганических веществ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воды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оценивают по разнице между массой свежего и высушенного образца. Такой способ позволяет показать, какая часть ткани удаляется при испарении влаги.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железа определяют по окрашенным комплексам, возникающим в реакционной среде. Подобные опыты наглядно показывают, что клетка содержит не только органические вещества.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обнаруживают по образованию осадка в соответствующей реакции. Этот признак используется для доказательства минерального состава биологического материала в школьном опыте.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Хлорид-ионы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хлоридов выявляют качественной реакцией с раствором серебряной соли. При этом образуется характерный осадок, по которому судят о присутствии ионов в пробе.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вещества: незаметные, но жизненно важные
</a:t>
            </a:r>
            <a:endParaRPr lang="en-US" sz="3284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ионы и минеральные соли задают внутреннюю среду клетки, обеспечивают осмос, pH, транспорт и работу ферментов. Именно их баланс делает возможными рост, деление и адаптацию к условиям среды.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2026-06-01T16:15:08Z</dcterms:created>
  <dcterms:modified xsi:type="dcterms:W3CDTF">2026-06-01T16:15:08Z</dcterms:modified>
</cp:coreProperties>
</file>