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геометрии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складываются векторы и что значит их сумма?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учит работать не только с величиной, но и с направлением. Этот навык помогает читать чертежи, решать задачи на клетки и понимать физические ситуации с движением и силой.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как его записывают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 стрелкой. Длина показывает модуль, а наконечник задаёт направление, поэтому один рисунок сразу передаёт две важные характеристики.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чертеже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часто записывают одной латинской буквой, например a или b. Также используют две буквы с чертой над ними, например AB, если важны начальная и конечная точки.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считаются равными, если у них одинаковые длина и направление. При этом они могут находиться в разных местах чертежа и всё равно оставаться равными.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вектору можно сравнить не только путь, но и направление движения. Это удобно в геометрии, когда нужно работать со стрелками, а не только с числами.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сравнивать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рисунок может показывать и размер, и направление действия. Например, стрелка силы или перемещения сразу сообщает, насколько велико действие и куда оно направлено. Именно поэтому вектор нельзя описать только длиной.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 вместе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вектор всегда начинается в одной точке и заканчивается в другой. Если смотреть на него как на путь, то важно читать направление строго от начала к концу, иначе смысл изменится. Так удобно показывать перемещение по карте или по клеткам.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финиш движения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вектор читается на рисунке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сложение двух векторов на 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 на примере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 исходной точки откладывают вектор на 3 клетки вверх. Он показывает первый шаг движения и задаёт новое положение конца маршрута.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перемещение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соединяет начальную точку с конечной точкой всего маршрута. Она показывает не каждый шаг отдельно, а общее перемещение с нужными длиной и направлением.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 конца первого вектора строят ещё один — на 4 клетки вправо. Так два отдельных действия соединяются в один общий путь.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перемещение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двух векторов, откладываемых из одной точки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влияет на длину суммы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векторы направлены друг к другу, тем длиннее получается итоговый вектор. При большом угле результат заметно сокращается.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максимальная сумма получается при совпадающих направлениях, а при противоположных векторах результат уменьшается до минимума.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качественная зависимость для векторов одинаковой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частных случая сложения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в одну сторону, их длины просто складываются. Итоговый вектор становится длиннее каждого из исходных и сохраняет то же направление.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перпендикулярны, их сумму удобно находить по теореме Пифагора. Такой случай часто встречается на клетчатой бумаге и в координатной плоскости.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навстречу друг другу, из большей длины вычитают меньшую. Когда длины равны, сумма превращается в нулевой вектор.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направления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сложения векторов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помогают получить сумму векторов в разных ситуациях: на чертеже, в построении и в вычислениях.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способы лучше подходят для рисунка, а координатный — для точного ответа. Выбор метода зависит от условий задачи.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клеткам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видеть, как вектор проходит по горизонтали и вертикали. Его можно аккуратно перенести параллельно самому себе и не потерять ни длину, ни направление. Так удобно складывать несколько перемещений и получать общий путь.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на чертеже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уже нарисованы на сетке, их удобно соединять по правилу треугольника или параллелограмма. Визуально сразу заметно, где начинается движение и куда оно приводит. Итоговый вектор показывает не шаги, а общий результат.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клетчатой бумаге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56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сложения векторов
</a:t>
            </a:r>
            <a:endParaRPr lang="en-US" sz="3056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вектор представляют как пару чисел: горизонтальную и вертикальную составляющие. Это позволяет работать с ним как с точными данными на плоскости и не терять направление при вычислениях.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координаты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стоит посмотреть, не изменилась ли логика движения: куда направлен итоговый вектор и насколько он длиннее или короче исходных. Это помогает избежать ошибок в задачах с чертежом и координатами.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результат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 отдельно: первую с первой, вторую со второй. Такой способ удобен тем, что каждая ось отвечает только за своё направление, а результат получается однозначным и проверяемым.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по осям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координатам на примере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каждая координата складывается отдельно. Это удобно, когда нужно быстро проверить ответ без построения дополнительного чертежа.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получается из независимого сложения координат по осям. Такой способ даёт точный результат и помогает контролировать направление итогового вектора.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составлен по правилам сложения векторов в школьном курсе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в физике и геометрии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показывает общий эффект нескольких сил или движений. Вместо того чтобы рассматривать каждое действие отдельно, можно заменить их одним вектором и сразу увидеть итоговое направление и величину.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вектор вместо нескольких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навстречу друг другу, они могут ослабить друг друга. При равных длинах противоположных векторов результат становится нулевым, и система как будто не смещается.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компенсируются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силы или скорости направлены одинаково, их влияние складывается. В этом случае результат становится заметно больше, чем у каждого вектора по отдельности, и движение или действие усиливается.
</a:t>
            </a:r>
            <a:endParaRPr lang="en-US" sz="1087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усиливаются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сложение векторов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правильный способ и не потерять направление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векторов увеличивается, уменьшается или исчезает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меняется результат в зависимости от направления векторов. Важно учитывать не только угол, но и длину каждого вектора.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векторов сильно влияет на итог: одинаковое направление усиливает результат, противоположное ослабляет его, а угол между векторами даёт промежуточный случай.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качественным случаям сложения векторов из 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иногда просто прибавляет числа, забывая о направлении. Но вектор — это не только длина, поэтому такой ответ может оказаться неверным даже при правильных вычислениях.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только длины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важно соединять векторы в нужном порядке. Если перепутать начало с концом, итоговый вектор будет указывать в другую сторону и не совпадёт с задачей.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 конец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Переносить вектор можно только параллельно самому себе, сохраняя длину и направление. Если изменить хотя бы один из этих признаков, это уже будет другой вектор.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перенос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координатных задачах нужно работать по осям: отдельно по горизонтали и отдельно по вертикали. Пропуск хотя бы одной координаты приводит к неправильному результату.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складывают координаты отдельно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суммы векторов в координатах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складываются координаты векторов в нескольких простых случаях. Особенно хорошо видно, что противоположные векторы могут взаимно уничтожаться.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сложения векторов в координатах.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складываются по отдельности, а векторы с противоположными значениями могут дать нулевой результат. Это удобно для проверки ответа в 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спорте, играх и физике сложение векторов помогает объяснять действие нескольких сил одновременно. Когда мяч летит, а ветер меняет его траекторию, итоговое движение удобно описывать одним вектором, который объединяет оба влияния.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движение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векторы помогают понять, как изменится положение объекта, если он движется в нескольких направлениях. Например, маршрут можно представить как сумму отдельных перемещений, а итоговый вектор покажет прямой результат движения.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 карте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сложение векторов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объединяет длину и направление в один результат. Чтобы решать задачи уверенно, важно выбирать удобный способ, внимательно строить чертёж и проверять ответ по смыслу движения.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сложении векторов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2026-05-29T00:10:35Z</dcterms:created>
  <dcterms:modified xsi:type="dcterms:W3CDTF">2026-05-29T00:10:35Z</dcterms:modified>
</cp:coreProperties>
</file>