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00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1: Learn to live, live to learn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Мотивация, опыт и рефлексия для обучения на всю жизнь.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unit соединяет школьное обучение с реальной жизнью: мотивацией, общением, саморефлексией и личными целями. Ученики анализируют подростковые ситуации и превращают их в практические навыки.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UNIT 1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ясная мысль помогает связать учебу с жизненным опытом и личным развитием.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 UNIT 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Учусь не только ради оценок, но и чтобы лучше понимать себя, людей и мир.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учебных результатов показывают, как язык unit превращается в реальные действия и осознанную самостоятельность.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цели UNIT 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умения делают ученика увереннее в речи, обсуждении и планировании учебы.
</a:t>
            </a:r>
            <a:endParaRPr lang="en-US" sz="4271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ответа помогают увидеть, что учеба — это не только оценки, но и личный рост.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Вводное задание UNIT 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в жизни значит развивать навыки, исправлять ошибки и опираться на опыт.
</a:t>
            </a:r>
            <a:endParaRPr lang="en-US" sz="4157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Live to learn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телефон, спортивная секция или музыкальный кружок учат не меньше уроков: там нужны терпение, дисциплина и умение разбираться в собственных ошибках.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live to learn напоминает: знание не ограничивается учебником. Любая жизненная ситуация может стать источником опыта, если уметь замечать выводы.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вне школы тоже полезны, потому что показывают, что работает, а что нет. Именно так формируются гибкость, самостоятельность и уверенность в решениях.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и совместные проекты развивают ответственность: нужно слушать других, соблюдать договоренности и доводить начатое до конца, даже когда задача кажется сложной.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Growth mindset: прогресс через усилие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Рост возможен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развиваться важнее представления о врожденном таланте: результат меняется, когда ученик пробует другие стратегии, а не застревает на одной неудаче.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Ошибка как 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не означает провал. Она показывает, где именно не хватает практики, и помогает точнее выбрать, что повторить, изменить или уточнить.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Анализ вместо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оценка оказалась ниже ожидаемой, полезно не просто переживать, а пересмотреть подготовку, темп и способ повторения материала.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Видимый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прогресс важен, если он виден в новой привычке, более уверенном ответе или более качественной работе над ошибками.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строится от осознания проблемы к проверке результата и последующей корректировке подхода.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учебных привычек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учебная цель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9600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Уточнить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сформулируйте конкретное желание: не «хочу лучше учиться», а то, что именно нужно изменить в повседневной практике.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63100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свяжите цель с пользой: она должна улучшать навык, уверенность или самостоятельность, а не быть формальной.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37225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Ограничить срок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укажите срок и способ проверки, чтобы было понятно, когда вы увидите результат и по какому признаку.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811350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проверьте реальность цели: она должна быть достаточно сложной, но выполнимой при вашем расписании и нагрузке.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85475" y="2632375"/>
            <a:ext cx="15213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Измерить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добавьте измеримый показатель: сколько раз, сколько минут, сколько слов или сколько заданий вы реально выполните за выбранный срок.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75208"/>
            <a:ext cx="4022100" cy="1685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фразы помогают говорить об опыте, планах, советах и мнении в одном учебном модуле.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focus: ключевые фразы unit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охватывают основные речевые действия unit: рассказ о прошлом, планы, рекомендации и аргументацию.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1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понятная формула помогает быстро поддержать друга и не теряться в стрессовой ситуации перед контрольной.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1 и образец фразы If I were you, I would…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шаблон для совета делает речь увереннее и естественнее.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speaking practice в UNIT 1: I think… because… One example is… I agree, but…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 парах: от идеи к выводу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помогают понять текст до и после чтения: предсказать тему, выделить идеи, заметить детали и проверить смысл.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задания listening/reading в UNIT 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последовательных шага делают понимание текста более точным и осознанным.
</a:t>
            </a:r>
            <a:endParaRPr lang="en-US" sz="4077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идеи и один личный вывод помогают быстро проверить понимание и превратить текст в осмысленную рефлексию.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послетекстовой рефлексии в UNIT 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легче запоминаются, когда к ним добавлен личный вывод.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мини-эссе помогают писать ясно: что помогает учиться, один пример и что нужно улучшить.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writing task в UNIT 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трёхчастная структура делает текст коротким и логичным.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7333" y="1987175"/>
            <a:ext cx="3734584" cy="1861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критериев позволяют проверить работу быстро и по делу: идея, пример, связки, грамматика и объём.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feedback: чек-лист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дать конкретный и доброжелательный feedback без лишних замечаний.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peer feedback в UNIT 1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речевые задачи unit — мнение, совет, намерение и результат — помогают строить точные высказывания о learning habits.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фокус UNIT 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коммуникативные функции поддерживают естественную речь на тему учёбы и развития.
</a:t>
            </a:r>
            <a:endParaRPr lang="en-US" sz="3813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мини-проекта My learning plan по материалам UNIT 1: цель, привычка, инструмент, срок, проверка результата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learning plan: от идеи к действию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помогают выступить уверенно: одна идея, один пример и один вывод создают ясную и запоминающуюся мини-речь.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presentation skills в UNIT 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шага делают выступление понятным даже при ограниченном времени.
</a:t>
            </a:r>
            <a:endParaRPr lang="en-US" sz="4014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unit вы собрали личную мотивацию, growth mindset, SMART-цели и полезные фразы для обсуждения, письма и выступления. Домашнее задание — вести дневник обучения 3–5 дней и отметить привычку, прогресс и вывод.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от привычки к самостоятельности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2026-07-25T19:33:40Z</dcterms:created>
  <dcterms:modified xsi:type="dcterms:W3CDTF">2026-07-25T19:33:40Z</dcterms:modified>
</cp:coreProperties>
</file>