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автор?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замысла к тексту, который читает весь мир.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устного рассказа к литературе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истории и песни жили в памяти людей, затем были записаны и сохранились на века. Автором называют не только писателя, но и поэта, драматурга, баснописца, переводчика и публициста.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тему и жанр, продумывает сюжет, героев и композицию, чтобы текст был не случайным набором событий, а цельным художественным произведением.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подбирает слова, строит диалоги, описания и авторские отступления. Так создаются настроение, интонация и особый смысл, который невозможно передать простым перечислением фактов.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автор не только сообщает информацию, но и показывает, как он видит мир. Через образ, эмоцию и деталь он помогает читателю понять замысел глубже.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автор литературного произведения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981" y="1905053"/>
            <a:ext cx="164438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2246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08203"/>
            <a:ext cx="256800" cy="25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читатель: как возникает отклик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опыт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учитывает, кто будет читать текст: малыши, подростки или взрослые воспринимают одно и то же произведение по-разному и ждут разных тем и форм.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басня, рассказ и роман отличаются объемом, языком и способом подачи событий. От жанра зависит, насколько легко читателю следить за сюжетом.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понятен и выразителен. Он может удивить, рассмешить, растрогать или заставить задуматься — именно это делает чтение живым.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литературный текст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автор превращает замысел в законченный текст.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создаётся из деталей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придумывает героев, наделяет их характером и соединяет с местом действия. Благодаря этому события выглядят не разрозненными, а связанными между собой.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задает время, настроение и общий тон произведения. Даже вымышленный мир должен быть внутренне цельным, чтобы читатель поверил происходящему.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авторы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литературная классификация жанров и авторских ролей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может работать сразу в нескольких ролях, если пишет разные виды текстов.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авторские роли связаны с разными задачами и формами речи, но все они требуют точности, ясности и продуманного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2061056"/>
            <a:ext cx="4389600" cy="83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жанр и задача текста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текста есть свой автор и своя художественная цель.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определяет, какой автор нужен тексту и каким способом он будет воздействовать на читателя.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манера письма проявляется в словах, ритме, интонации и образах. Именно стиль делает произведения одного автора узнаваемыми.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школьной теории литературы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стилю часто узнают писателя уже после нескольких строк.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произведение основано на реальной жизни, автор опирается на факты. Но в художественном тексте он может выдумывать события и героев, сохраняя правдоподобие.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правда в художественном тексте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поступки персонажей соответствовали их характеру, а мир произведения был внутренне цельным. Тогда читатель верит даже в необычные события.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Неточность в деталях, ошибка в эпохе или случайное несоответствие могут испортить впечатление. Точность помогает тексту звучать убедительно и сохранять доверие 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текста к праву: как появляется защита автора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текста от создания до защиты авторского права и недопустимости плагиата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указывать автора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автора показывает, кто создал произведение, где оно опубликовано и к какой эпохе относится. Без этой информации труднее понять происхождение текста и его значение.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автора часто подсказывает читателю стиль, направление и художественную манеру. По ней можно связать книгу с историческим временем, литературной школой и другими произведениями писателя.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литературный текст сильным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литературы, 2025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текста зависит не только от идеи, но и от того, насколько точно она раскрыта через образы и композицию.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важны вместе: слабое звено снижает впечатление, а продуманная правка делает текст цельным и выразительным.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66" y="1273213"/>
            <a:ext cx="277500" cy="22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87129"/>
            <a:ext cx="277500" cy="24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20" y="3497962"/>
            <a:ext cx="277500" cy="27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авторы влияют на культуру и читателя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помогают увидеть, что такое добро, справедливость и ответственность, а также показывают, к чему приводят честность или равнодушие.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сохраняют особенности времени, быта и речи людей, поэтому по ним можно лучше понять историю и образ жизни прошлых поколений.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вызывает сочувствие, радость, удивление или спор, а значит, влияет не только на знания, но и на чувства читателя.
</a:t>
            </a:r>
            <a:endParaRPr lang="en-US" sz="11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 и их произведения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в каких жанрах работают разные авторы и какими произведениями они известны.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работают в разных жанрах, но каждый создаёт узнаваемый художественный мир и по-своему влияет на читателей.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пишет сочинение или отзыв, он не пересказывает учебник, а выражает собственную мысль, выбирает слова и строит связный текст.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как автор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работа учит редактировать себя: сокращать повторы, исправлять неточности, делать фразы точнее и понятнее для читателя.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Авторство начинается с личного отношения к теме: важно не только что написано, но и как доказана мысль, какие примеры подобраны и зачем.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восьмиклассника это не просто задание, а тренировка настоящего письма, которое помогает развивать грамотность, внимание и самостоятельность.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 цифровую эпоху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текст может появиться в электронной книге, блоге, онлайн-журнале или соцсети и сразу стать доступным многим читателям. Это делает автора заметнее и ускоряет распространение мыслей.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цифровой среде текст быстрее проверяют, обсуждают и критикуют. Поэтому автору особенно важно точно проверять факты, соблюдать правила цитирования и отвечать за каждое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автора над текстом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процесса создания текста, 2025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автор часто возвращается к предыдущим шагам, если нужно уточнить мысль, убрать повторы или усилить образность.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тщательнее редактирование, тем выше шанс, что финальный текст будет точным, ясным и выразительным.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помогает замечать детали характера, поведения и окружающего мира, а затем превращать их в точные и живые описания.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нужны автору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и чувство языка нужны, чтобы создавать образы, подбирать выразительные слова и делать текст интересным для чтения.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грамотность важны на этапе правки: автор проверяет орфографию, устраняет повторы и делает мысль более ясной.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Начитанность и умение слушать людей расширяют кругозор, помогают понимать разные точки зрения и писать убедительно без лишних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— тот, кто создаёт смысл словами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соединяет замысел, язык и ответственность за текст. Он создаёт произведение для читателя, передаёт мысли и чувства, сохраняет право на своё слово и влияет на понимание мира.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2026-05-22T18:01:06Z</dcterms:created>
  <dcterms:modified xsi:type="dcterms:W3CDTF">2026-05-22T18:01:06Z</dcterms:modified>
</cp:coreProperties>
</file>