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художники-иллюстраторы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художников превращают книги в живые сказки и приключения.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Иллюстратор помогает увидеть героев, понять место действия и почувствовать настроение истории. В детских книгах рисунки особенно важны: они делают чтение понятнее, интереснее и немного волшебнее.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книге нужен иллюстратор?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Васнецов — сказочный мир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Теремок, где всё оживает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Юрия Васнецова звери выглядят так, будто сейчас запоют и пустятся в пляс. Яркие краски, узоры и смешные мордочки превращают сказку в настоящий праздник. Даже маленький домик у него кажется сценой для весёлого спектакля.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Кошкин дом как праздничная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к «Кошкину дому» всё кажется нарядным и нарисованным с улыбкой. Герои стоят важно, двигаются забавно и словно играют роли в сказочном театре. От такой картинки трудно отвести взгляд, потому что она очень живая.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 Васнецова часто получаются круглыми, большеглазыми и очень выразительными. Их движения смешные и немного театральные, поэтому персонажи сразу привлекают внимание.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рисунки Васнецова запоминаются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любит яркие цвета: красный, жёлтый, синий и зелёный. Они делают страницу праздничной, как будто книга сама улыбается читателю.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много узоров, цветков, деревьев и домиков. Эти детали создают ощущение сказочного пространства, где каждый уголок хочется рассматривать долго.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оформления даже простая сцена выглядит как волшебный сон. Картинка не просто показывает сюжет, а сразу дарит настроение 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Чижиков создавал рисунки, в которых герои будто разговаривают с читателем. Он умел сделать персонажей весёлыми, тёплыми и очень понятными даже без лишних слов.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Чижиков — художник добрых улыбок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иллюстрации к книгам Михалкова, Барто и Чуковского полны движения и юмора. А знаменитый Олимпийский Мишка запомнился как добрый символ, который сразу вызывает улыбку.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3124" y="1581445"/>
            <a:ext cx="145687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Чижиков показывает характер героя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взгляд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глазам и улыбке сразу видно, радуется ли герой, удивляется или немного смущён. Лицо у Чижикова всегда очень выразительное и понятное.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движение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весёлый, он словно подпрыгивает или спешит навстречу приключению. По позе легко догадаться, что герой сейчас чувствует и собирается делать.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одежды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— шапочка, воротник, ботинки или шарф — помогают лучше понять героя. Они делают рисунок смешным, живым и запоминающимся.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на каждой странице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Чижикова хочется рассматривать снова и снова. В них много доброты, шутки и таких мелочей, которые сразу поднимают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 — художник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Звери, как в настоящем лесу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 рисовал животных так внимательно, будто подолгу наблюдал за ними в природе. Его звери кажутся мягкими, тёплыми и очень настоящими. В книгах «Тюпа, Томка и сорока» и «Волчишко и другие рассказы» это особенно заметно.
</a:t>
            </a:r>
            <a:endParaRPr lang="en-US" sz="1358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мир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Чарушина даже обычные кошки, птенцы и собаки выглядят как маленькие герои большого мира. Их хочется погладить взглядом и узнать о них побольше. После таких картинок начинаешь замечать, как прекрасны лес, двор и всё живое вокруг.
</a:t>
            </a:r>
            <a:endParaRPr lang="en-US" sz="13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очень точно передавал мех, перья, лапы, носы и взгляд животных. Благодаря этому звери на страницах кажутся не нарисованными, а почти живыми.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рисунков Чарушина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иллюстрация у него похожа на маленький рассказ о природе. По позе и движению можно понять, осторожен зверь или смел, спокоен или насторожен.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книг хочется внимательнее смотреть на кошек, собак, белок и птенцов. Он учит замечать, что у каждого животного свой характер и своя история.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Владимирский прославился рисунками к историям о Буратино и Волшебнике Изумрудного города. Его герои всегда в движении: они идут, спешат, встречают друзей и попадают в необычные ситуации.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Владимирский — мастер сказочных приключений
</a:t>
            </a:r>
            <a:endParaRPr lang="en-US" sz="2337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иллюстрациях чувствуется дорога, ожидание чуда и настоящий путь к цели. Сразу кажется, что впереди будет ещё много событий, а приключение только начинается.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книги Владимирского живыми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выходит в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у Владимирского выглядят так, будто вот-вот шагнут дальше. В их позах чувствуется энергия и готовность к дороге.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и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появляются друзья, опасности и неожиданные события. Всё это делает сказку похожей на настоящее приключение.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рядом с читателем
</a:t>
            </a:r>
            <a:pPr algn="ctr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соединяет юмор, движение и волшебство в одной картинке. Поэтому читателю легко представить целое путешествие.
</a:t>
            </a:r>
            <a:endParaRPr lang="en-US" sz="11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Туве Янссон придумала муми-троллей и сама нарисовала их для своих книг. Её герои выглядят спокойно, доброжелательно и немного смешно.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Туве Янссон — мама муми-троллей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иллюстрациях слышится северный ветер, тепло дома и тихая дружба. Даже трудные события у Янссон остаются мягкими и уютными.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Простые формы и мягкие лица делают героев понятными с первого взгляда, поэтому читать и рассматривать страницы легко даже маленькому читателю.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муми-иллюстрации нравятся детям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рисунках много свободного места, и это создаёт спокойствие. Кажется, будто история дышит ровно и не торопится.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Муми-тролли выглядят добрыми и чуть-чуть смешными. Их хочется жалеть, дружить с ними и узнавать новые подробности.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Уютный мир Янссон помогает чувствовать безопасность. Ребёнок спокойно погружается в сказку и не боится встретить неизвестное.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любимых иллюстраторов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узнаваемый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художник рисует по-своему, поэтому его книги сразу узнаются. Один выбирает яркость, другой — мягкость, третий — движение и юмор.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всегда есть маленькие находки: узоры, выражения лиц, предметы или фон. Именно они делают страницы живыми и интересными.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подсказывают, кто герой, где он находится и что происходит. Благодаря этому история становится понятнее и ближе.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ребёнке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мастера думают о маленьком читателе. Их рисунки не пугают, а приглашают рассматривать книгу с радостью и любопытством.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Васнецова сказка похожа на нарядный праздник: много красок, узоров и смешных зверей, будто они вышли на сцену.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художники отличаются друг от друга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Чижикова в рисунках больше смеха и движения. Его герои улыбаются, удивляются и постоянно попадают в забавные ситуации.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Чарушина, Владимирского и Янссон настроение тоже разное: у одного — живая природа, у другого — дорога и приключение, у третьей — тишина и уют.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ребёнок замечает, какие герои ему нравятся больше всего. Если они добрые, смешные или смелые, хочется рассматривать картинку снова и снова.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любимого художника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важными становятся цвет, настроение и мелкие детали. Иногда одна удачная иллюстрация остаётся в памяти надолго и становится самой любимой.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домашняя полка с любимыми книгами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первая встреча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попадает на полку, и я замечаю её по обложке и рисункам. Уже тогда хочется открыть её и узнать героев поближе.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новые открытия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каждом чтении картинки рассказывают что-то новое. Можно заметить смешную деталь, красивый фон или выражение лица, которое раньше не видел.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снова к любимой книге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время книга возвращается в руки как старый друг. Иллюстрации помогают вспомнить историю и снова почувствовать её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книжная иллюстрация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иллюстрации: от замысла писателя до готовой книги на полке читателя.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сразу понять, о ком идёт речь и где происходит действие. Так читать становится легче, а сюжет не теряется среди слов.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иллюстрации важны для детей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рисунок пробуждает интерес к книге и искусству. Он словно приглашает ребёнка заглянуть в сказку и подружиться с её героями.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Иллюстраторы делают книгу ярче и понятнее. Их рисунки помогают увидеть героя, место действия и настроение истории без лишних объяснений.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выводы о художниках-иллюстраторах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каждого мастера свой особый мир: сказочный, смешной, живой, приключенческий или уютный. Именно поэтому выбирать любимого так интересно.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Хорошие иллюстрации хочется рассматривать снова. Они учат замечать красоту и делают чтение более тёплым, добрым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 люблю художников-иллюстраторов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люблю художников-иллюстраторов, потому что их рисунки оживляют книги, помогают мечтать и лучше понимать героев. С ними чтение становится настоящим маленьким чудом.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2026-05-24T08:01:21Z</dcterms:created>
  <dcterms:modified xsi:type="dcterms:W3CDTF">2026-05-24T08:01:21Z</dcterms:modified>
</cp:coreProperties>
</file>