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срок»: повесть о семье, памяти и нравственном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прощания, в которой семья проверяется на любовь, долг и совесть.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 контексте «деревенской прозы»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пишет о деревне не как о фоне, а как о мире, где судьба семьи отражает глубокие перемены эпохи: отъезд молодёжи, ослабление родственных связей и утрату нравственных опор.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и место «Последнего срока» в его творчестве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принадлежит к ключевым авторам «деревенской прозы», для которых память о корнях неотделима от нравственного выбора и личной ответственности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срок» продолжает темы его крупных произведений: совесть, долг перед близкими, испытание утраты и болезненный распад привычного мира, в котором человек жил прежде.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интересует не событие само по себе, а внутренняя правда героя в момент, когда промедление уже невозможно и каждое чувство становится окончательным.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и композиция повести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оживают прошлые обиды, память о детстве и прежней близости. Вместе с этим усиливается чувство вины и взаимного непонимания.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весть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тяжело больна, и семья понимает, что времени осталось мало. Возникает напряжённое ожидание последней встречи детей с матерью.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дети возвращаются в деревню из своей обычной жизни. Их встреча с матерью и друг с другом сразу обнаруживает внутреннюю неловкость.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близости смерти делает отношения предельно ясными. Возникает попытка примирения, но запоздалое раскаяние уже не снимает тяжести утраты.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хранится жизнь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деревенский дом в повести воспринимается как пространство, где собрана вся прожитая жизнь Анны. Здесь каждая вещь напоминает о труде, заботе и семье. Для иллюстрации важны печь, тёплый полумрак и тихое ожидание.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уходящего уклада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дома подчёркивает не только старость Анны, но и непрочность семейного мира, который существует по инерции. Атмосфера должна передавать тишину, осеннюю сдержанность и чувство прощания с тем, что постепенно уходит.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как носители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бытовые детали у Распутина обретают особую значимость: они связывают настоящее с прошлым и делают дом живым свидетельством родовой истории. Визуально это можно передать через простую утварь, скромную обстановку и следы постоянного присутствия человека.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Анны как образ родового мира и памяти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Анны как нравственного центра повести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остаётся для детей духовной опорой, потому что её забота не требует слов. Даже в тяжёлые дни она думает прежде всего о семье, а не о себе.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стойкость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переносит боль и слабость без жалоб, сохраняя внутреннее достоинство. Её спокойствие не равнодушно, а глубоко человечно и мужественно.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родным домом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не отделяет себя от дома и земли, на которой прожила жизнь. Через неё раскрывается преемственность поколений и сила корневой памяти.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неизбежного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Встречая конец без истерики и самообмана, Анна показывает редкую духовную зрелость. В этом проявляется её нравственная высота и внутренняя ясность.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Анны и тема утраченной близости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давно живут отдельно, поэтому возвращение в родной дом не приносит лёгкости. Между ними и матерью ощущается дистанция, накопленная годами городской жизни и вечной занятости.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сформировались собственные привычки, темп и представление о важном. На фоне болезни матери особенно заметно, что родственная близость требует не формального присутствия, а постоянного внимания.
</a:t>
            </a:r>
            <a:endParaRPr lang="en-US" sz="1114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показывает: когда заботу откладывают на потом, связь начинает разрушаться незаметно. Физическое расстояние лишь проявляет ту духовную разобщённость, которая уже успела возникнуть в семье.
</a:t>
            </a:r>
            <a:endParaRPr lang="en-US" sz="11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 показывает, как внешняя семейная ситуация превращается в нравственное испытание.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конфликты произведения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конфликт выражен через внутреннюю вину героев. Они испытывают не только сожаление о случившемся, но и болезненное понимание собственной духовной несостоятельности.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конфликт связан с тем, что дети слишком поздно понимают подлинную цену материнской любви и заботы. Осознание приходит тогда, когда исправить уже почти ничего нельзя.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конфликт раскрывает столкновение суеты и ответственности: привычка откладывать важные слова и поступки разрушает то, что должно было поддерживать семью долгие годы.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конфликт связан с невозможностью полного искупления: позднее раскаяние не отменяет причинённой боли. Именно поэтому финал повести звучит особенно тяжело и правдиво.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повести В. Г. Распутина «Последний срок» (1970)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повести и их соотношение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личная история семьи раскрывает общечеловеческие вопросы памяти, долга и прощания.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семейная связь: именно через неё соединяются память, вина, дом и тема человеческого достоинства.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предметный центр объединяет бытовые детали и психологическое напряжение: через них Распутин показывает не внешнюю обстановку, а внутреннее состояние героев.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местом, где сосредоточены память, вина и прощание семьи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Распутина «Последний срок»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смысловые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какую нравственную и символическую роль выполняет каждый значимый образ повести.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связаны общей темой ответственности: одни хранят память, другие свидетельствуют о её утрате и позднем осознании долга.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Распутина «Последний срок»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8663" y="2966938"/>
            <a:ext cx="20212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строит диалоги так, чтобы они звучали естественно и просто. За короткими репликами слышны усталость, обида, неловкость и неумение сказать главное прямо.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лексика и конкретные наблюдения создают ощущение достоверной жизни. Обычные слова у писателя часто становятся носителями памяти, тревоги и нравственного смысла.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повторы и сдержанные формулировки передают скрытое напряжение сильнее прямых объяснений. Благодаря этому внутренний конфликт героев становится особенно убедительным и глубоким.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особенности стиля Распутина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деревни как образ уходящего уклада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среда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мир у Распутина хранит не только быт, но и уклад отношений между людьми. Здесь прошлое не исчезает бесследно, а живёт в доме, труде и привычках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ощущение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пейзаж, тишина и замедленный ритм повествования усиливают ощущение ухода старого мира. Пространство деревни становится образом тихого прощания с привычной жизнью и с родовой опорой.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повести В. Г. Распутина «Последний срок»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настроения в повести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передаёт, как бытовая ситуация постепенно превращается в нравственное испытание для всех членов семьи.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кривая достигает пика в момент осознания необратимости происходящего, а затем снижается к тихому, но нерадостному примирению.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повести не просто течёт, а подталкивает героев к выбору. Отложить встречу с матерью, разговор о вине или признание любви уже невозможно.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времени в повести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упущенное время нельзя вернуть. Последнее прощание становится проверкой того, насколько человек способен ценить близких не после, а до потери.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напоминает о человеческом пределе: у каждого есть момент, когда важно успеть сказать главное. Этот срок измеряется не часами, а совестью и ответственностью.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заставляет задуматься о том, как сохранить связь между поколениями в мире, где общение часто становится коротким, редким и поверхностным.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формальный долг не заменяет искреннего участия. Слова о любви оказываются убедительными только тогда, когда подкреплены реальными поступками.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переезда в город звучит особенно современно, потому что разлука с родным домом часто ослабляет привычку к семейной памяти и ежедневной заботе.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увидеть, как легко занятость и спешка вытесняют живое общение с родителями. Эта проблема знакома и сегодняшнему подростку, и взрослому человеку.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повести для современного читателя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5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повести и художественные средства их раскрытия
</a:t>
            </a:r>
            <a:endParaRPr lang="en-US" sz="2056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Распутина «Последний срок»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нравственные темы повести связаны с её образами, ритмом и системой деталей.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форма не отделена от смысла: через речь, ритм и детали Распутин делает нравственные вопросы особенно ощутимыми.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в литературе XX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срок» укрепил репутацию Распутина как писателя нравственной прозы, для которого важнее всего совесть, память и ответственность перед близкими.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стала заметным высказыванием о цене равнодушия: в ней частная семейная история раскрывается как общечеловеческий вопрос о любви, долге и потере.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это особенно важный текст, потому что он учит видеть в бытовом конфликте серьёзную моральную проблему и внимательно относиться к родным.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«Последний срок»: урок памяти и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предупреждает: любовь к близким нельзя откладывать «на потом». Повесть убеждает, что уважение, забота и внимание к матери обретают смысл только тогда, когда выражены вовремя.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2026-05-23T21:41:23Z</dcterms:created>
  <dcterms:modified xsi:type="dcterms:W3CDTF">2026-05-23T21:41:23Z</dcterms:modified>
</cp:coreProperties>
</file>