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Уменьшённое изображение Земли с её природными и социальными объектами.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история картографии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карты создавались с древних времён для навигации и изучения мира. В России картография развивалась с XVII века, помогая исследовать новые территории и границы. Сегодня карты продолжают играть важную роль в понимании Земли.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географическая карта?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— это плоское уменьшённое изображение земной поверхности с точной передачей объектов и их взаимного расположения.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используются специальные знаки, цвета и масштаб для обозначения природных и искусственных объектов.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позволяют изучать территорию и её особенности, не посещая места лично.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5774"/>
            <a:ext cx="2109000" cy="15282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100" y="827135"/>
            <a:ext cx="2400600" cy="19739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2400" y="933185"/>
            <a:ext cx="2040900" cy="19173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0100" y="1313013"/>
            <a:ext cx="2040900" cy="145892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3095266"/>
            <a:ext cx="1841700" cy="14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карты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Отображают рельеф, водоёмы и растительность. Такие карты помогают понять природную структуру местности и её основные географические черты.
</a:t>
            </a:r>
            <a:endParaRPr lang="en-US" sz="1169" dirty="0"/>
          </a:p>
        </p:txBody>
      </p:sp>
      <p:sp>
        <p:nvSpPr>
          <p:cNvPr id="10" name="Text 2"/>
          <p:cNvSpPr txBox="1"/>
          <p:nvPr/>
        </p:nvSpPr>
        <p:spPr>
          <a:xfrm>
            <a:off x="2464050" y="2983068"/>
            <a:ext cx="1841700" cy="14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карты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границы государств, столицы и города, отражая административное деление и территориальное расположение стран.
</a:t>
            </a:r>
            <a:endParaRPr lang="en-US" sz="1169" dirty="0"/>
          </a:p>
        </p:txBody>
      </p:sp>
      <p:sp>
        <p:nvSpPr>
          <p:cNvPr id="11" name="Text 3"/>
          <p:cNvSpPr txBox="1"/>
          <p:nvPr/>
        </p:nvSpPr>
        <p:spPr>
          <a:xfrm>
            <a:off x="5059125" y="3095266"/>
            <a:ext cx="1841700" cy="14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карты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Иллюстрируют температурные режимы, осадки и климатические зоны, что важно для изучения погодных условий и среды обитания.
</a:t>
            </a:r>
            <a:endParaRPr lang="en-US" sz="1169" dirty="0"/>
          </a:p>
        </p:txBody>
      </p:sp>
      <p:sp>
        <p:nvSpPr>
          <p:cNvPr id="12" name="Text 4"/>
          <p:cNvSpPr txBox="1"/>
          <p:nvPr/>
        </p:nvSpPr>
        <p:spPr>
          <a:xfrm>
            <a:off x="7128900" y="2957500"/>
            <a:ext cx="1841700" cy="14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карты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Отражают распределение ресурсов, промышленности и сельского хозяйства, позволяя анализировать экономическое развитие регионов.
</a:t>
            </a:r>
            <a:endParaRPr lang="en-US" sz="1169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географических карт
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объекты на физической карте мира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— крупнейший материк, сочетающий в себе разнообразие природных зон. Австралия — самый небольшой, известный своей уникальной флорой и фауной.
</a:t>
            </a:r>
            <a:endParaRPr lang="en-US" sz="1148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считается самой длинной рекой, а Амазонка — самой полноводной, играющей важную роль в экологии Южной Америки.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 и 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— самая высокая горная цепь, Анды протянулись вдоль западного побережья Южной Америки, а Уральские горы разделяют Европу и Азию. Четыре главных океана формируют мировой водный баланс.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границы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карты явно показывают границы государств, помогая определить территориальную принадлежность различных регионов.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центры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 крупные города выделены специальными символами, что облегчает ориентацию и понимание политической карты.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Европы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политической карте Европы отчётливо видны страны как Франция, Германия и Турция вместе с их административными делениями.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политических карт
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климатические карты?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карты используют цветовые обозначения для отображения разных температурных режимов и зон от холодных до тёплых районов.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 климатические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карты показывают количество осадков и делят территории на климатические пояса, что важно для сельского хозяйства и экологии.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климатической карте России заметна зона вечной мерзлоты в Сибири и более мягкий, тёплый климат на юге страны.
</a:t>
            </a:r>
            <a:endParaRPr lang="en-US" sz="1269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регионы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промышленные центры России сосредоточены в Центральной России и Урале, где развиты машиностроение и металлургия.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Западной Сибири расположены крупные месторождения нефти, а Кузбасс славится запасами угля.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зоны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Черноземье известно своими плодородными землями и развитым сельским хозяйством, что отражается на экономической карте.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на карте: ресурсы и производство
</a:t>
            </a:r>
            <a:endParaRPr lang="en-US" sz="30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карты и их значение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карты показывают маршруты миграций и расселения различных народов на территории Евразии в разные эпохи.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кампании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походов Наполеона и других военных действий помогают понять ход событий и стратегию тех времен.
</a:t>
            </a:r>
            <a:endParaRPr lang="en-US" sz="1269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картах отмечены основные фронты, важнейшие сражения и города-герои, свидетельствующие о ходе войны в СССР.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на географической карте
</a:t>
            </a:r>
            <a:endParaRPr lang="en-US" sz="3331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делом изучите цвета: синий обозначает водоёмы, зелёный — леса и низменности, коричневый — горы и возвышенности. Легенда объясняет значения всех символов.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цвета, важны символы границ, дорог и населённых пунктов. Правильное чтение условных знаков позволяет быстро ориентироваться и понимать отображённую информацию.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638132"/>
            <a:ext cx="9308400" cy="25725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8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масштаба в географической карте
</a:t>
            </a:r>
            <a:endParaRPr lang="en-US" sz="3483" dirty="0"/>
          </a:p>
        </p:txBody>
      </p:sp>
      <p:sp>
        <p:nvSpPr>
          <p:cNvPr id="7" name="Text 1"/>
          <p:cNvSpPr txBox="1"/>
          <p:nvPr/>
        </p:nvSpPr>
        <p:spPr>
          <a:xfrm>
            <a:off x="1205198" y="1542608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карты показывает, во сколько раз уменьшены реальные расстояния. Он записывается в виде числовой дроби, например, 1:100000, где одна единица на карте соответствует ста тысячам на местности.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442068" y="1996354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разные виды масштабов: крупномасштабные карты детализируют малые территории, а мелкомасштабные охватывают большие области, но с меньшей точностью. Выбор масштаба зависит от цели карты.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 и ориентация на карте
</a:t>
            </a:r>
            <a:endParaRPr lang="en-US" sz="3649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обычно ориентированы по сторонам света: север сверху, юг снизу, запад слева, восток справа. Это упрощает чтение и понимание расположения объектов на карте.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точной ориентации используют компасную розу или стрелку, указывающую на север. Знание этих основ помогает эффективно ориентироваться и использовать карту в путешествиях или учебе.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плотности населения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этой карте видно, что большая часть населения России сосредоточена в европейской части страны. Города и промышленные центры создают высокую плотность, а сибирские и северные регионы менее населены.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России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карта отображает разнообразие климата — от арктического севера до умеренных и субтропических зон. Это помогает понять условия жизни и особенности природы разных регионов.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 на карте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карта показывает распространение основных языков в России, включая русский, татарский и другие. Это отражает культурное богатство и многообразие населения страны.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тематических карт России
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782" y="2132400"/>
            <a:ext cx="65103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471" y="1479290"/>
            <a:ext cx="690900" cy="55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223" y="2242435"/>
            <a:ext cx="506363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991" y="1466300"/>
            <a:ext cx="506363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географических карт
</a:t>
            </a:r>
            <a:endParaRPr lang="en-US" sz="2897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помогают планировать маршруты, выбирать пути и ориентироваться в незнакомых местах для безопасного и эффективного передвижения.
</a:t>
            </a:r>
            <a:endParaRPr lang="en-US" sz="1058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учеба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 студенты используют карты для изучения географии, истории и естественных наук, что облегчает понимание материала.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науке карты применяются для анализа климата, распространения видов и экологических изменений в различных регионах.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планирование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необходимы для стратегического анализа, определения территорий и планирования военных операций.
</a:t>
            </a:r>
            <a:endParaRPr lang="en-US" sz="10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цифровые карты и их возможности
</a:t>
            </a:r>
            <a:endParaRPr lang="en-US" sz="2754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навигационные приложения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вроде Яндекс.Карты и Google Maps позволяют прокладывать маршруты, получать информацию о пробках и находить объекты рядом. Это делает передвижение удобным и быстрым.
</a:t>
            </a:r>
            <a:endParaRPr lang="en-US" sz="1004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Трехмерные и спутниковые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карты показывают местность с помощью 3D-панорам и спутниковых снимков, что помогает лучше ориентироваться и визуально оценивать пространство.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о транспорте и услугах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предоставляют данные о расписаниях общественного транспорта, расположении кафе и магазинов, делая путешествия комфортнее и информативнее.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638132"/>
            <a:ext cx="9308400" cy="25725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8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и карта: сходства и различия
</a:t>
            </a:r>
            <a:endParaRPr lang="en-US" sz="3700" dirty="0"/>
          </a:p>
        </p:txBody>
      </p:sp>
      <p:sp>
        <p:nvSpPr>
          <p:cNvPr id="7" name="Text 1"/>
          <p:cNvSpPr txBox="1"/>
          <p:nvPr/>
        </p:nvSpPr>
        <p:spPr>
          <a:xfrm>
            <a:off x="1205198" y="1542608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представляет Землю в форме шара, на котором показаны континенты и океаны без значительных искажений, что делает его наиболее точной моделью планеты.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442068" y="1996354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— плоские изображения поверхности Земли, где происходят искажения формы и расстояний. Они удобнее для практических целей, в том числе для путешествий и учебных занятий.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достопримечательностей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туристических картах отмечены музеи, парки и исторические места, такие как Эрмитаж и Петропавловская крепость в Санкт-Петербурге, что помогает планировать экскурсии.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общественного транспорта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показывают расположение станций метро и маршруты автобусов, облегчая ориентирование и перемещение по городу для туристов и жителей.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Пешеходные и велосипедные дорожки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Отмеченные тропы и веломаршруты позволяют безопасно и интересно исследовать город пешком или на велосипеде, способствуя активному отдыху.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карты: особенности и применение
</a:t>
            </a:r>
            <a:endParaRPr lang="en-US" sz="27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географических картах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напольная карта мира находится в Австралии и занимает площадь около 7 гектаров, что делает её уникальной и познавательной для посетителей.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печатные карты появились в Европе в пятнадцатом веке, став важным шагом в развитии науки и расширении знаний о географии.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современном мире карты активно применяются в компьютерных играх для создания реалистичных виртуальных миров и игровых ландшафтов.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создания карт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спутниковых снимков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Картография основывается на данных со спутников, которые обеспечивают точные изображения поверхности Земли и позволяют быстро обновлять информацию.
</a:t>
            </a:r>
            <a:endParaRPr lang="en-US" sz="1075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беспилотников и аэрофотосъёмки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и самолёты с камерами делают подробные снимки труднодоступных мест, способствуя созданию детализированных карт.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Геоинформационные системы (ГИС)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технологии объединяют пространственные данные и аналитику, позволяя создавать сложные, интерактивные карты для разных областей знаний.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географических карт сегодня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карты продолжают играть ключевую роль в познании мира, объединяя науку, образование и практику и позволяя новым поколениям глубже понимать нашу планету.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2026-05-10T23:06:33Z</dcterms:created>
  <dcterms:modified xsi:type="dcterms:W3CDTF">2026-05-10T23:06:33Z</dcterms:modified>
</cp:coreProperties>
</file>