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землетрясениях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до, во время и после толчков, чтобы сохранить жизнь и здоровье.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Землетрясение: почему важно быть готовым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Толчки начинаются внезапно, а опасность создают не только движение земли, но и падающие предметы, стекло, паника и слабые 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землетрясение и почему оно опасно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 при смещении участков земной коры. Освободившаяся энергия вызывает колебания земли и зданий, которые человек ощущает как толчки.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связана с обстановкой вокруг: падают шкафы, техника и светильники, разбиваются окна, повреждаются провода и трубы, появляются трещины.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главная задача — не метаться, а быстро укрыться, защитить голову и шею и дождаться окончания толчков в безопасном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безопасные места в комнате
</a:t>
            </a:r>
            <a:endParaRPr lang="en-US" sz="3357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укрыться безопаснее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встать у прочной внутренней стены или спрятаться под устойчивый стол. Важно держаться подальше от стекла и всего, что может упасть.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опасно находиться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окна, зеркала, шкафы, полки, люстры и узкие проходы. Рядом с ними выше риск порезов, ударов и падения тяжелых предметов.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землетрясению заранее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подготовленные действия помогают снизить риск травм и избежать паники.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подготовка дома и в школе, тем спокойнее и быстрее люди действуют при толчках.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ОБЗР; общие правила безопасности при землетрясении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во время толчков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безопасного поведения при землетрясении для школьников.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предметы в помещении и ошибки поведения людей, особенно в первые секунды толчков.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ОБЗР и правилам безопасности при землетрясении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травм при землетрясении
</a:t>
            </a:r>
            <a:endParaRPr lang="en-US" sz="301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травмы, важно убрать опасные предметы и заранее знать правильный алгоритм действий.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«Присядь, укройся, держись»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Присядь или опустись на пол, чтобы не потерять равновесие. Так легче сохранить устойчивость и избежать падения при внезапных толчках.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Укрой голову и шею руками, под столом или рядом с прочной опорой. Это защищает от осколков, ударов и падающих предметов.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за устойчивый предмет до окончания толчков. Не вставай раньше времени, пока вокруг ещё могут падать вещи и смещаться мебель.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землетрясение застало на улице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Отойди от зданий, витрин, стен, деревьев, фонарных столбов, рекламных щитов и линий электропередачи. Лучше выбрать открытую площадку, где ничто не упадёт сверху.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рядом с фасадами и не пытайся быстро вернуться в помещение. Сохраняй расстояние и жди окончания толчков в безопасном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толчки начались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безопасных действий дома во время и после землетрясения.
</a:t>
            </a:r>
            <a:endParaRPr lang="en-US" sz="338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931" y="3261000"/>
            <a:ext cx="16743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школе во время землетрясения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 с учителем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слушай указания учителя и не отходи от класса без команды. Взрослый быстрее оценит обстановку и подскажет, где укрыться и как безопасно действовать дальше.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создавай давку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беги по коридору и не толкай других учеников. На лестнице и у дверей легко упасть, поэтому важно сохранять спокойствие и двигаться только по команде.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Укройся в классе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прочная парта, спрячься под ней, закрыв голову и шею руками. Когда стола нет, встань рядом с внутренней стеной подальше от окон.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после толчков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сотрясение прекратится, выходи организованно по школьному маршруту. Не возвращайся за вещами и держись вместе с классом, чтобы быстро проверить, все ли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 увеличивают риск травм, пожара и давки. Важно заранее запомнить, чего следует избегать в помещении.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ошибки связаны с лифтом, стеклом, огнем и поспешным движением. Спокойствие и выбор укрытия заметно снижают угрозу.
</a:t>
            </a:r>
            <a:endParaRPr lang="en-US" sz="1129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безопасности при землетрясениях, ОБЗР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во время землетрясения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действуют по порядку, а не одновременно. Это помогает не пропустить опасность и не мешать тем, кто рядом.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действий при чрезвычайных ситуациях; учебные правила ОБЗР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сделать сразу после толчков
</a:t>
            </a:r>
            <a:endParaRPr lang="en-US" sz="3363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люди и предотвращение пожара. Затем идут проверка обстановки и организованный выход без суеты.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положить в тревожный набор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на один день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рюкзак кладут воду, фонарик, батарейки, аптечку и свисток. Такой набор помогает переждать первые часы без света и быстро подать сигнал, если рядом нет взрослых.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для связи и тепла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зарядное устройство, влажные салфетки, теплую одежду и копии документов. Эти вещи помогают сохранить связь с семьей, поддерживать чистоту и не замерзнуть после эвакуации.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несколько суток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нужен небольшой запас еды длительного хранения и воды минимум на 1–3 дня. Такой комплект лучше хранить в одном месте, чтобы его можно было быстро взять при выходе.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пострадавшему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школьника до прихода взрослых и спасателей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обстановка и команды взрослых, тем меньше ошибок допускают дети. Это особенно важно в шуме, темноте и при скоплении людей.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поведению людей в чрезвычайных ситуациях; материал ОБЗР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спокойствие и уменьшает панику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свет и четкие указания снижают панику, а шум, толпа и путаница резко повышают риск неверных действий.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землетрясениях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во время толчков нужно сразу выбегать наружу. Факт: при сильной тряске у выхода, на лестнице и в коридоре часто опаснее, чем в укрытии рядом с прочной опорой.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землетрясение длится недолго, можно не спешить. Факт: именно первые секунды самые важные, потому что в это время нужно быстро выбрать безопасное место и защитить голову.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под кроватью всегда безопасно. Факт: безопасность зависит не от самой кровати, а от того, есть ли рядом стекло, тяжелые предметы и риск падения мебели.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после первых толчков опасность сразу исчезает. Факт: нужно дождаться окончания тряски, а затем спокойно проверить обстановку и следовать заранее известному плану.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на случай землетрясения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лучше записать и обсудить заранее, чтобы каждый член семьи знал свои действия и место встречи.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записанный план экономит время после толчков и помогает детям не растеряться, если взрослые не рядом.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семейной подготовке к чрезвычайным ситуациям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19" y="3188388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600" y="3195018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детей при землетрясении
</a:t>
            </a:r>
            <a:endParaRPr lang="en-US" sz="3227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 окно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опасно: у стекла легко получить травму от осколков или падающих предметов. Во время толчков лучше сразу отойти от окон и выбрать укрытие рядом с прочной опорой.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лифтом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может остановиться или заблокироваться, поэтому это одно из самых опасных решений. При землетрясении нужно использовать только безопасный маршрут, если он уже разрешен взрослыми.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Толкаться и кричать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или у выхода шум и давка мешают выбраться безопасно. Спокойные шаги и короткие команды помогают избежать падений, ушибов и лишней паники.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Хватать тяжелые вещи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рюкзак или сумка замедляют движения и мешают защитить голову. Лучше сначала укрыться, а вещи брать только после окончания толчков, если это безопасно.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Стоять рядом с мебелью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Шкафы, полки и стеклянные поверхности могут упасть или разбиться. Безопаснее держаться подальше от таких мест и сразу искать прочную опору или укрытие.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землетрясении важно не паниковать: укрыться, защитить голову и шею, дождаться окончания толчков и затем действовать по заранее продуманному плану вместе со взрослыми.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2026-05-20T23:24:51Z</dcterms:created>
  <dcterms:modified xsi:type="dcterms:W3CDTF">2026-05-20T23:24:51Z</dcterms:modified>
</cp:coreProperties>
</file>