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часть речи и член предложения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число, порядок и роль в предложении.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речи и учёбе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числительных не обойтись ни в задачах, ни в расписании, ни в датах. В 7 классе важно уверенно узнавать их, определять разряд и понимать синтаксическую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вопросам «сколько?» и «который?» легко отличить числительное от других слов.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помогает быстро узнать числительное в тексте.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грамматика: вопросы имени числительного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помогает понять значение слова, его вопрос и особенности употребления.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показывает, о числе, порядке, целой группе или части идёт речь.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и существительное рядом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почти всегда связано с существительным: три книги, семь учеников, второй этаж. Вместе они точно называют количество или порядок предметов.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разбора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числительное и существительное рядом, сначала стоит определить их связь. Это облегчает и грамматический разбор, и поиск ошибки.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связь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помогает увидеть, что числительное не существует отдельно. Оно уточняет существительное и вместе с ним называет конкретный предметный ряд.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формы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форма существительного часто меняется: один ученик, два ученика, пять учеников. Это нужно запоминать, чтобы правильно строить словосочетания.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числительное в предложении
</a:t>
            </a:r>
            <a:endParaRPr lang="en-US" sz="266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грамматическом разборе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21949" y="1429640"/>
            <a:ext cx="23070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числительные: простые и составные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 частям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числительных меняются все части: двадцати трёх, двадцатью тремя. Поэтому при письме важно следить за каждой словоформой отдельно.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значения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числительное, тем важнее не пропустить ни одной части. Ошибка в одном слове меняет всё число и делает запись неточной.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количественные числительные выражены одним словом: один, пять, десять. Они легко распознаются в тексте и часто служат основой для более сложных форм.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включают два и более слова: двадцать три, сто пять, четыреста восемь. Каждая часть нужна, чтобы точно передать количество.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числительных встречаются чаще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всего встречаются формы, связанные с простым счётом и обозначением порядка.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разряды доминируют, потому что они нужны для большинства учебных и повседневных ситуаций.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 примерам из школьных текстов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место предмета в ряду: третий, девятая, двадцатый. Они помогают точно указать порядок, а не количество.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 счёту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обычно стоит рядом с существительным и согласуется с ним по форме: пятый класс, третья парта, десятое задание.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изменяются по родам, числам и падежам: первый, первая, первое, первые. По этому признаку они близки к прилагательным.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формам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числительные часто нужны в датах, названиях этажей, уроков, мест на соревнованиях и любых списках, где важен порядок предметов.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числительные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разрядов свои правила изменения, поэтому важно учитывать форму и связь с существительным.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числительного зависит от его разряда: количественные и составные склоняются иначе, чем порядковые.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538" y="1384361"/>
            <a:ext cx="345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как одно целое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называют группу предметов как единое целое: двое, трое, четверо, пятеро. Такая форма помогает показать не отдельный счёт, а совместность, связанную с людьми, детёнышами или парными предметами.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Парность и детёныши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уместны в сочетаниях с названиями детёнышей животных и парных предметов: двое щенят, трое саней. В таких примерах видно, что число воспринимается как цельная совокупность.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 определёнными словами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часто употребляют со словами дети, ребята, друзья, а также с названиями лиц мужского рода. В речи они звучат естественно, когда важно подчеркнуть именно группу, а не каждого человека по отдельности.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ограничения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обычно не сочетаются со словами женского рода: говорят пять учениц, а не двое учениц. Поэтому при выборе числительного важно учитывать род существительного и норму литературной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 жизни и на уроках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Пирог, разделённый на части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дробные числительные появляются очень наглядно: одна вторая пирога, три четверти торта, две пятых шоколадки. Они точно показывают, какая часть целого уже использована или осталась. Такой способ записи особенно удобен в рецептах и при делении угощения поровну.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 точные измерения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математики и труда дробные числительные помогают передавать результаты измерений: полтора метра, одна треть листа, две десятых секунды. Линейка и мерный стакан делают это значение понятным, потому что деление на части видно сразу.
</a:t>
            </a:r>
            <a:endParaRPr lang="en-US" sz="796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результаты работы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встречаются и в повседневных записях: половина урока, три четверти часа, две пятых выполненного задания. Круговая схема деления хорошо показывает, как целое распадается на равные части, а числительное помогает их точно назвать.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чаще всего встречаются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школьной речи числительные помогают быстро передавать точную информацию: от страниц учебника до времени начала занятия.
</a:t>
            </a:r>
            <a:endParaRPr lang="en-US" sz="1527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там, где важны точность и порядок. Учебные задания, расписание и измерения делают их особенно востребованными.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школьных текстов и повседневных ситуаций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как член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может называть действующее лицо или группу целиком: Пятеро пришли. В таком случае оно отвечает на вопрос кто? и выступает главным членом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с глаголом-связкой числительное входит в состав сказуемого: Их было трое. Здесь оно сообщает количество и помогает назвать состояние или признак ситуации.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числительное зависит от сказуемого и связано с объектом действия, оно становится дополнением: Я взял два учебника. Оно отвечает на вопрос сколько? и уточняет предмет действия.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числительное часто выступает определением: На третьей парте сидел ученик. Оно уточняет признак предмета по порядку и тесно связано с существительным по форме.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синтаксическую роль числительного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установить значение слова и его функцию в предложении.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и другие части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числительное с близкими по смыслу словами и точнее определять его роль в предложении.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отличается точным числовым значением. В отличие от других частей речи, оно связано с особыми правилами употребления и согласования.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числительных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часто изменяют неверно, потому что склонять нужно каждую часть. Правильно: с пятьюдесятью, о двадцати трёх. Ошибка обычно появляется, если говорить по привычке, не проверяя форму.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склонение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в согласовании с существительным в роде, числе или падеже. Чтобы избежать их, полезно задавать вопрос от главного слова и проверять форму всего сочетания.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иногда принимают за прилагательные, потому что они изменяются похоже. Однако у них другое значение: первый, седьмой, двадцатый обозначают порядок, а не признак предмета.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числительного существительное тоже должно стоять в нужной форме. Говорят два ученика, но пять учеников. Если не учитывать разряд и число, легко нарушить норму в устной и письменной речи.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та форма существительного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школьной и внеурочной жизни
</a:t>
            </a:r>
            <a:endParaRPr lang="en-US" sz="261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дневник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каждый день появляются в расписании уроков, датах в дневнике и домашнем задании. Они помогают быстро ориентироваться во времени и не путать порядок событий.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задания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страниц, упражнений и параграфов помогают быстро находить нужный материал. Благодаря числительным учебник становится удобным инструментом для работы на уроке и дома.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результаты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числительные нужны для счёта очков, времени и мест. Табло показывает, как важна точная запись результата в спорте и на тренировках.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Кабинеты и этажи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кабинетов, этажей и библиотечных стеллажей невозможно назвать без числительных. Такие обозначения делают школьное пространство понятным и удобным для всех.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числительных в предложении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 числительных по-разному влияют на их роль в предложении и на форму соседних слов.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выступают определением или дополнением. Однако их функция зависит не от самого числа, а от связи с другими словами.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школьного синтаксического разбора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числительном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точно называет количество или порядок и поэтому часто встречается в речи, учёбе и письме. Чтобы не ошибаться, важно видеть его разряд, форму и роль в 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2026-05-28T15:36:00Z</dcterms:created>
  <dcterms:modified xsi:type="dcterms:W3CDTF">2026-05-28T15:36:00Z</dcterms:modified>
</cp:coreProperties>
</file>