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— писатель-мыслитель
</a:t>
            </a:r>
            <a:endParaRPr lang="en-US" sz="3758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талант Толстого соединяет наблюдение жизни с глубоким нравственным поиском.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литературная Россия XIX века
</a:t>
            </a:r>
            <a:endParaRPr lang="en-US" sz="341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вошёл в литературу в эпоху больших перемен: отмены крепостного права, военных испытаний и споров о будущем страны. Он превратил роман и повесть в способ размышлять о жизни, человеке и нравственном выборе.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формирование мировоззрения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родился в 1828 году в Ясной Поляне в старинной дворянской семье. Ранние семейные утраты и память о роде рано приучили его к самоанализу и внутренней требовательности.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Казанском университете не была завершена, но дала ему опыт столкновения с формальным образованием и подтолкнула к самостоятельному чтению, наблюдению и работе над собой.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Дворянский быт, личные переживания и самообразование сформировали у Толстого интерес к нравственной ответственности, честности перед собой и правде человеческой жизни, а не к внешнему успеху.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среди людей и природы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стал творческой лабораторией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была для Толстого не только родовым имением, но и местом постоянной духовной работы. Здесь рождались его главные замыслы. Здесь же он проверял свои взгляды на практике.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хозяйство и наблюдение за крестьянами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общение с крестьянами, хозяйственные занятия и школьная работа помогали ему видеть жизнь без прикрас. Этот опыт укрепил его уважение к простому труду, природе и человеческому достоинству.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и первые наблюдения над человеком
</a:t>
            </a:r>
            <a:endParaRPr lang="en-US" sz="260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на Кавказе познакомила Толстого с пограничной военной жизнью, где особенно заметны страх, привычка к риску и поведение человека в непростых обстоятельствах.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обороне Севастополя дало ему непосредственный опыт войны. Именно здесь он увидел, как далеко реальность боевых действий от красивых представлений о подвиге.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«Севастопольские рассказы»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этих впечатлений Толстой создал тексты, в которых война показана точно и без украшательства. В них особенно ясно звучат сочувствие к человеку и требование правды.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творческого пути Толстого
</a:t>
            </a:r>
            <a:endParaRPr lang="en-US" sz="347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этап усложнял вопрос о человеке: от войны и истории к совести, вере и общественной ответственности.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идёт от раннего реализма к философской прозе и нравственным сочинениям, где главным становится смысл человеческой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хронологии творчества Л. Н. Толстого: 1850-е — «Севастопольские рассказы»; 1860-е — «Война и мир»; 1870-е — «Анна Каренина»; 1880–1900-е — «Воскресение» и религиозно-нравственные тексты.
</a:t>
            </a:r>
            <a:endParaRPr lang="en-US" sz="6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как мастер психологического анализа
</a:t>
            </a:r>
            <a:endParaRPr lang="en-US" sz="2988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не только поступок, но и путь к нему: сомнение, стыд, раздражение, надежду и мгновенное внутреннее решение героя.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персонажи часто спорят сами с собой. Внутренний конфликт у Толстого важнее внешней интриги, потому что именно он раскрывает характер человека.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передаёт, как случайное слово, взгляд или событие меняют настроение и заставляют героя по-новому увидеть себя и других.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читатель узнаёт в героях живых людей. Их переживания убедительны, потому что Толстой точно показывает движение мысли и чувства.
</a:t>
            </a:r>
            <a:endParaRPr lang="en-US" sz="11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 мир» как роман о личности и истории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соединяет судьбы Пьера, Андрея, Наташи и других героев с событиями 1805–1812 годов. История здесь показана через частную жизнь и личный опыт.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убеждает: ход событий создают не только знаменитые люди, но и множество незаметных решений, ошибок, совпадений и человеческих усилий.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романе важна не схема, а живая правда жизни. Любая теория оказывается беднее реальности, когда речь идёт о человеке и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851" y="2145390"/>
            <a:ext cx="690900" cy="55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8392" y="2242435"/>
            <a:ext cx="434025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Толстой объяснял историю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масса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видел в народе не фон событий, а реальную историческую силу. Именно множество простых людей своим поведением и трудом создаёт движение времени.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историю влияют война, политика, бытовые условия и случай. По Толстому, человек действует внутри сложной среды, которую не может полностью контролировать.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не возникают мгновенно. Толстой подчёркивал длительность исторического процесса, в котором постепенно накапливаются причины, ещё незаметные современникам.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Незаметные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мелкие поступки и решения могут изменить общий ход событий. Поэтому история у Толстого складывается из бесчисленных частных движений, а не из одной воли.
</a:t>
            </a:r>
            <a:endParaRPr lang="en-US" sz="10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 нравственная сила в «Войне и мире»
</a:t>
            </a:r>
            <a:endParaRPr lang="en-US" sz="2635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народные сцены, солдатский быт и партизанская война показывают внутреннюю стойкость людей, которые живут трудом, терпением и естественностью, а не светской позой.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Платона Каратаева и эпизоды 1812 года подчёркивают: именно народное единство помогает России сопротивляться врагу и сохранять духовную правду в испытаниях.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«Анна Каренина»: конфликт чувства, долга и общества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стремится к личному счастью, но ее выбор сталкивается с семейными обязанностями, общественным осуждением и внутренним разладом, который делает драму особенно острой и психологически убедительной.
</a:t>
            </a:r>
            <a:endParaRPr lang="en-US" sz="1199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Левина показывает иной путь: смысл жизни он ищет в труде, семье, вере и честном отношении к себе, а не в светском успехе или внешнем признании.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Каренин воплощает холод закона и формы, поэтому роман раскрывает цену самообмана и показывает, что без нравственной правды любовь, счастье и спокойствие оказываются непрочными.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420" y="1254037"/>
            <a:ext cx="3753361" cy="1882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Толстого и их идеи
</a:t>
            </a:r>
            <a:endParaRPr lang="en-US" sz="322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темы и художественные задачи Толстого от войны и истории к нравственному и социальному анализу.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ключевых книгах Толстой соединяет художественный рассказ с нравственным выводом: событие важно не само по себе, а как испытание совести человека.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Л.Н. Толстого: «Севастопольские рассказы», «Война и мир», «Анна Каренина», «Воскресение».
</a:t>
            </a:r>
            <a:endParaRPr lang="en-US" sz="6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личный кризис стал для Толстого толчком к размышлению о смерти, вере и истинных основаниях человеческого существования.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 годы
</a:t>
            </a:r>
            <a:endParaRPr lang="en-US" sz="6376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Л.Н. Толстой, «Исповедь».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Толстой пережил острый перелом мировоззрения и начал искать ответ на вопрос о смысле жизни.
</a:t>
            </a:r>
            <a:endParaRPr lang="en-US" sz="18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духовного кризиса к нравственному учению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построена по материалам «Исповеди», поздних статей и писем Л.Н. Толстого.
</a:t>
            </a:r>
            <a:endParaRPr lang="en-US" sz="9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04" y="1793917"/>
            <a:ext cx="427092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59" y="3238872"/>
            <a:ext cx="384383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242" y="2571150"/>
            <a:ext cx="427092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школа в Ясной Поляне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как личность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строил обучение так, чтобы ребенок не подчинялся страху, а оставался активным участником урока. Уважение к индивидуальности было для него важнее строгой дисциплины.
</a:t>
            </a:r>
            <a:endParaRPr lang="en-US" sz="850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зубрежки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критиковал механическое заучивание, считая его препятствием для самостоятельного мышления. Образование, по его мнению, должно развивать любознательность и внутреннюю честность.
</a:t>
            </a:r>
            <a:endParaRPr lang="en-US" sz="836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практике он ценил разговор, наблюдение и совместный поиск ответа. Такой подход помогал детям не просто запоминать материал, а понимать его смысл и связь с жизнью.
</a:t>
            </a:r>
            <a:endParaRPr lang="en-US" sz="836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через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 Ясной Поляне была связана с трудом, природой и повседневным опытом. Так знания становились частью реального мира, а не только школьной программы.
</a:t>
            </a:r>
            <a:endParaRPr lang="en-US" sz="9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идеи Толстого и их отклик
</a:t>
            </a:r>
            <a:endParaRPr lang="en-US" sz="27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звучали не только в публицистике, но и в личной практике писателя, делая его позицию особенно убедительной для современников.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Толстовские идеи образуют цельную систему: нравственный выбор важнее статуса, а личная жизнь должна подтверждать провозглашенные принципы.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 «Исповеди», публицистике и письмам Л.Н. Толстого.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Толстой и роман «Воскресение»
</a:t>
            </a:r>
            <a:endParaRPr lang="en-US" sz="3347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«Воскресении» Толстой показывает, как судебная система и тюремный порядок могут превращать человека в винтик безличного механизма, а закон — в источник несправедливости.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критика в романе неотделима от нравственного смысла: Толстой спрашивает не только о порядке в обществе, но и о том, способен ли человек измениться изнутри.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Нехлюдов проходит путь от равнодушия к раскаянию: его история строится не на внешнем приключении, а на мучительном осознании собственной вины перед Катюшей Масловой.
</a:t>
            </a:r>
            <a:endParaRPr lang="en-US" sz="1140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«Воскресение» звучит как призыв к действию: одного сожаления недостаточно, если не меняются привычки, отношения к людям и сама жизнь.
</a:t>
            </a:r>
            <a:endParaRPr lang="en-US" sz="11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русские романы заговорили на десятках языков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Толстого рано вышли за пределы России и стали частью мирового читательского опыта. Переводы открыли зарубежной аудитории не только русскую историю, но и универсальные вопросы совести, семьи и ответственности.
</a:t>
            </a:r>
            <a:endParaRPr lang="en-US" sz="1116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Толстого читали писатели Европы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 Джеймс, Ромен Роллан и Томас Манн видели в Толстом автора, который умеет сочетать эпический размах с точностью психологического наблюдения. Для них он был не только классиком, но и собеседником о природе человека.
</a:t>
            </a:r>
            <a:endParaRPr lang="en-US" sz="1116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идея ненасилия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Махатма Ганди воспринимал Толстого как мыслителя, чьи нравственные идеи помогают сопротивляться злу без насилия. Так литературное наследие Толстого стало частью международного разговора о человеческом достоинстве и моральной ответственности.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 мировой культуре
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Толстой остается современным
</a:t>
            </a:r>
            <a:endParaRPr lang="en-US" sz="3466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не дает готовых ответов, а заставляет думать о том, как жить честно, не прячась за оправданиями, удобными правилами и чужим мнением.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сталкиваются с теми же вопросами, что и современный читатель: как выбрать между личным счастьем и долгом, как сохранить свободу и не потерять совесть.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художественной силы, психологической точности и философской глубины делает Толстого живым собеседником для подростков, взрослых и всех, кто ищет нравственную опору.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писатель, который заставляет мыслить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литература может быть и искусством, и нравственным исследованием жизни. Его книги учат видеть человека глубже, отвечать за выбор и не изменять совести.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2026-05-19T20:37:57Z</dcterms:created>
  <dcterms:modified xsi:type="dcterms:W3CDTF">2026-05-19T20:37:57Z</dcterms:modified>
</cp:coreProperties>
</file>