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включают важнейшие плодовые и ягодные культуры в мире.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культурных растений семейства Розоцветные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история розоцветных в культуре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культуры известны человеку уже более двух тысяч лет. Их плоды использовали в пищу и медицине, а растения украшали сады и парки с древних времён.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семейства Розоцветные
</a:t>
            </a:r>
            <a:endParaRPr lang="en-US" sz="315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строения цветков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розоцветных обычно имеют пять лепестков и множество тычинок. Это обеспечивает обильное образование пыльцы и привлекает насекомых-опылителей.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 и плодов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представителей семейства простые или сложные, с почерёдным расположением. Плоды бывают яблоко, ягодами или костянками, что способствует широкому использованию.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жизненные формы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включает деревья, кустарники и травы. Многие кустарники, например шиповник, имеют колючки, которые защищают растение от повреждений.
</a:t>
            </a:r>
            <a:endParaRPr lang="en-US" sz="17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7500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яблоня остаётся ключевой плодовой культурой, обеспечивая важные питательные вещества и экспортные возможности для многих стран.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сортов яблони существует в мире, что отражает богатое разнообразие и значимость этой культуры.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2023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Груша: питательная и полезная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Груша культивируется уже свыше 3000 лет и имеет корни в Китае и Европе. Современные сорта обладают улучшенными вкусовыми качествами.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груши богаты клетчаткой, витаминами E, K и калием. Их употребление способствует укреплению сердечно-сосудистой системы и нормализации обмена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Слива предпочитает умеренный климат и активно культивируется в Европе и Азии, занимая важное место в садоводстве.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содержат витамин C, калий и антиоксиданты, полезные для иммунитета и здоровья сердца.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ценят сорта венгерка, мирабель и терн, которые подходят для свежего потребления и переработки.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Слива: популярный фрукт Евразии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Вишня: вкусовые и полезные свойства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Вишня выращивается в России, Европе и США. Плоды содержат антоцианы, укрепляющие иммунитет, а также витамины A и группы B.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устойчива к холодам и засухе, широко используется в кулинарии — для выпечки, напитков и варенья.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урожайности розоцветных в России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занимает ведущее место в производстве среди всех розоцветных культур.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значительно превосходит по урожаю остальные культуры; груша и вишня делят второе место.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Россельхознадзор, 2022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Малина: лидер среди ягод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— одна из самых популярных ягодных культур. В России она также занимает первое место по объёмам производства.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малины богаты витаминами C, PP и магнием, применяются в натуральном и переработанном виде, включая варенье и сиропы.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плодов розоцветных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калорий и белков в 100 г различных плодов розоцветных культур.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плоды обладают низкой калорийностью, дополняя рацион витаминами и минералами.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ФГБУ 'НИИ питания'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Земляника: дикая и садовая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садовой земляники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Садовая земляника возникла из диких видов и отличается крупными, ароматными ягодами. Её отличает высокий уровень витамина C и фолиевой кислоты, благодаря чему она полезна для здоровья и иммунитета.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сортов и выращивание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сорта земляники начинают плодоносить уже в мае—июне, обеспечивая свежие ягоды в начале лета. Франция славится селекцией новых устойчивых сортов с улучшенными вкусовыми качествами.
</a:t>
            </a:r>
            <a:endParaRPr lang="en-US" sz="16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450" y="154330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500" y="1535000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аронии и айвы
</a:t>
            </a:r>
            <a:endParaRPr lang="en-US" sz="265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95600"/>
            <a:ext cx="25863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Арония черноплодная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Культивируется для ягод с высоким содержанием антиоксидантов и витаминов P и E; отличается устойчивостью к заболеваниям и неблагоприятным условиям.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278850" y="2487300"/>
            <a:ext cx="25863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 обыкновенная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Растет в южных регионах, плоды богаты пектином, способствуют снижению холестерина и широко используются для компотов и варенья.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Шиповник — природный рекордсмен по витамину C
</a:t>
            </a:r>
            <a:endParaRPr lang="en-US" sz="2280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шиповника содержат до 650 мг витамина C на 100 грамм, что в десять раз больше, чем в цитрусовых. Это делает его важным природным источником аскорбиновой кислоты.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Шиповник используется для приготовления настоев, сиропов и чаев. В народной медицине его плоды применяют для укрепления иммунитета. Сбор урожая традиционно происходит в августе и сентябре.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525" y="14386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розоцветные в ландшафтном дизайне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Символизирует красоту и гармонию, широко используется для оформления садов и парков благодаря разнообразию форм и оттенков.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Спирея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 с эффектными метельчатыми соцветиями, востребован в живых изгородях и декоративных группах.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декоративный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Привлекает розовыми цветами, используется для украшения аллей и зеленых зон, создавая приятную атмосферу.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современных сортов розоцветных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диких растений до улучшенных культур: этапы селекции и гибридизации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Яблонная тля, плодожорка и паутинный клещ — основные вредители, наносящие ущерб листьям и плодам, вызывая снижение урожайности.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такие как парша, мучнистая роса и монилиоз, повреждают листья и плоды, приводя к ухудшению качества и порче урожая.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используют своевременную обрезку, обработку биопрепаратами и химикатами, а также выращивают устойчивые сорта.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болезни розоцветных
</a:t>
            </a:r>
            <a:endParaRPr lang="en-US" sz="27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растения обеспечивают пищу и убежище для пчёл, ос и шмелей, поддерживая биоразнообразие опылителей.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предотвращать эрозию почвы благодаря развитой корневой системе, улучшая структуру грунта в садах.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улучшают микроклимат, создавая благоприятные условия для выращивания других культур и обитания птиц.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разнообразие видов поддерживает стабильность экосистем и способствует сохранению природного равновесия.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розоцветных
</a:t>
            </a:r>
            <a:endParaRPr lang="en-US" sz="27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розоцветных в культуре и искусстве
</a:t>
            </a:r>
            <a:endParaRPr lang="en-US" sz="3047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в русской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часто упоминается в народных песнях и сказках, символизируя красоту и плодородие. Её образ встречается в классических произведениях, отражая связь человека с природой.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Вишня в народных традициях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Вишня занимает значимое место в русском фольклоре, используется в пословицах и обрядах. Она символизирует молодость и возрождение, часто встречается в стихах и песнях.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— универсальный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стала символом любви и совершенства в мировом искусстве. Её образы украшают картины, орнаменты и декоративные изделия различных народов и эпох.
</a:t>
            </a:r>
            <a:endParaRPr lang="en-US" sz="12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позволяют создавать сорта, устойчивые к низким температурам и болезням, улучшая выносливость растений в неблагоприятных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селекции розоцветных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ускоряют получение новых сортов с отличительным вкусом и привлекательным внешним видом, что повышает их потребительскую ценность.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сорт яблони Гала, обладающий устойчивостью к парше благодаря применению современных селекционных методов.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— основа продовольствия и природы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розоцветные культуры продолжают играть ключевую роль в питании человека, сохранении традиций и защите экологического баланса. Их будущее связано с развитием устойчивых сортов и сохранением биоразнообразия.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2026-05-08T23:04:40Z</dcterms:created>
  <dcterms:modified xsi:type="dcterms:W3CDTF">2026-05-08T23:04:40Z</dcterms:modified>
</cp:coreProperties>
</file>