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032" y="909450"/>
            <a:ext cx="322503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в степень произведения и степени: два важных правила
</a:t>
            </a:r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и скобки помогают быстро упрощать выражения.
</a:t>
            </a:r>
            <a:endParaRPr lang="en-US" sz="185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9607" y="932125"/>
            <a:ext cx="350208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 — это удобная запись повторного умножения. На уроке вы научитесь раскрывать скобки в степенях, упрощать выражения и не путать похожие правила.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этот раздел алгебры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3·3·3·3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 раскрывается запись 3⁴, где основание повторяется четыре раза.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удобно видеть смысл степени: одно и то же число умножается само на себя.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6603" y="1755600"/>
            <a:ext cx="1910794" cy="181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степени произведения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произведение заключено в скобки и возводится в степень, каждый множитель получает тот же показатель. Поэтому запись можно раскрыть по отдельности без изменения значения.
</a:t>
            </a:r>
            <a:endParaRPr lang="en-US" sz="887" dirty="0"/>
          </a:p>
        </p:txBody>
      </p:sp>
      <p:sp>
        <p:nvSpPr>
          <p:cNvPr id="10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(2·5)^3 каждый множитель возводится в третью степень: получается 2^3·5^3. Затем вычисление даёт 8·125, то есть 1000.
</a:t>
            </a:r>
            <a:endParaRPr lang="en-US" sz="1051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(ab)^n сначала рассматривают произведение внутри скобок, а затем возводят в степень и a, и b. Скобки подсказывают, что степень относится ко всему произведению.
</a:t>
            </a:r>
            <a:endParaRPr lang="en-US" sz="9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алгебры, 7 класс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примерах видно, как правило помогает переписать выражение короче и аккуратнее, не меняя его значение.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отличаются видом, но результат сохраняется; главное — правильно распределить степень на каждый множитель.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исходной записи и записи после преобразования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строках каждый множитель получает один и тот же показатель степени; числовую часть удобно сразу считать отдельно.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алгебры, 7 класс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исходную запись, преобразование и ответ в простых случаях.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правила (ab)^n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степени степени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степень возводят в степень, показатели не складываются, а перемножаются. Поэтому запись (a^m)^n превращается в a^(m·n), где основание остаётся тем же.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на 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(2^3)^4 получаем 2^(3·4), то есть 2^12. Если написать 2^7 или 2^16, получится неверный результат, потому что показатели были изменены не по правилу.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степень a^m повторяется n раз, а значит, общее число одинаковых множителей a становится в m раз больше в каждом повторе. Отсюда и произведение показателей.
</a:t>
            </a:r>
            <a:endParaRPr lang="en-US" sz="10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перехода от записи со скобками к короткой записи без скобок.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преобразовать степень степени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 с буквенным выражением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2530292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получается x^6, потому что внутри каждой группы два множителя x, а таких групп три. Это наглядно показывает, почему показатели при возведении степени в степень перемножаются.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1369450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(x^2)^3 можно раскрыть как x^2·x^2·x^2. Так видно, что одна и та же степень повторяется три раза подряд, а значит, множителей становится больше.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3721921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пересчитать все одинаковые множители x, их будет шесть. Такой способ помогает не только понять правило, но и проверить, правильно ли выполнено преобразование.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алгебры, 7 класс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записи требуют разных действий: здесь важно смотреть не на буквы, а на структуру выражения и расположение скобок.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основания дают сложение показателей, а степень степени — их умножение; путаницу помогает снять внимательное чтение записи.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показатели складываются, а когда умножаются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052896"/>
            <a:ext cx="4374900" cy="1396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возведения произведения и степени в степень из курса алгебры 7 класса.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неверные и верные записи: так проще увидеть, где правило применено неправильно и как выглядит правильное преобразование.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 пропуском одного множителя, сложением вместо умножения показателей и неверным применением степени к сумме.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степенями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594654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9862" y="1594654"/>
            <a:ext cx="225675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75" y="3363412"/>
            <a:ext cx="364200" cy="2913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формулы работают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показывает, сколько раз повторяется умножение. Поэтому в записи (ab)^n и a, и b входят в произведение ровно n раз, без изменений в структуре выражения.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множителей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раскрыть скобки, становится видно одинаковое повторение. Так легко понять, почему каждый множитель получает тот же показатель, а итоговое значение остаётся прежним.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шаги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формуле внутренняя степень повторяется целиком. Отсюда появляются m·n одинаковых множителей a, и правило работает для любых чисел и букв.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закономерность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степени в математике и жизни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объём в геометрии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коротко записывать формулы для фигур. У квадрата со стороной a площадь равна a^2, потому что умножаются две одинаковые стороны. У куба объём равен a^3, так как длина, ширина и высота одинаковы.
</a:t>
            </a:r>
            <a:endParaRPr lang="en-US" sz="974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записи и большие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науке степени используют, чтобы не писать длинные числа. Записи 10^3 и 10^6 сразу показывают порядок величины и делают вычисления удобнее. Такой способ часто встречается в физике, химии и информатике.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величины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степеней нужны не только на уроке, но и в реальных расчётах. Когда величина повторяется несколько раз, степень позволяет заменить длинное произведение короткой записью. Это экономит время и уменьшает риск ошибки.
</a:t>
            </a:r>
            <a:endParaRPr lang="en-US" sz="93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определению степени: 2^3=8, 2^4=16, 2^5=32, (2^2)^2=16, (2^3)^2=64.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показателя заметно увеличивает результат, поэтому при вычислениях важно внимательно следить за структурой записи.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 может дать очень большое число даже при маленьком основании, а рост значения происходит быстрее, чем кажется по записи.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растут значения степеней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1600" y="2954214"/>
            <a:ext cx="4137900" cy="16810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 с буквами и числами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числовая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с числом и буквой сначала возводят в степень числовой множитель. Так, в (3x)^2 число 3 превращается в 9, а буква x получает показатель 2.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буквенная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внутри скобок есть степень, показатели умножаются. В записи (2a^3)^2 число 2 возводится в квадрат, а показатель у a становится 3·2, то есть 6.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 удобная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выражение становится компактнее и удобнее для дальнейших действий. Формула помогает быстро записать ответ без лишних скобок и длинных произведений.
</a:t>
            </a:r>
            <a:endParaRPr lang="en-US" sz="11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типовых заданий на свойства степеней.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выражениями со степенями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одинаково работают с числами, буквами и смешанными выражениями; важно сохранить показатель для каждого множителя или перемножить показатели в степени степени.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примеры по теме свойств степеней для 7 класса.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работают правила в числовых и буквенных примерах: от раскрытия скобок до короткой записи ответа.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преобразования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через обратное раскрытие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 к умножению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надёжный способ проверки — раскрыть степень обратно и посмотреть, совпадает ли запись с исходным выражением. Это особенно полезно, если ответ получился длинным.
</a:t>
            </a:r>
            <a:endParaRPr lang="en-US" sz="1170" dirty="0"/>
          </a:p>
        </p:txBody>
      </p:sp>
      <p:sp>
        <p:nvSpPr>
          <p:cNvPr id="9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исходную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(2^3)^2 можно записать как 2^3·2^3, а затем как 2^6. Если раскрытие даёт тот же вид, ответ выбран верно.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раскрытии выходит другое число множителей или другой показатель, значит, в преобразовании допущена ошибка. Такой контроль помогает заметить неточность сразу, а не в конце задания.
</a:t>
            </a:r>
            <a:endParaRPr lang="en-US" sz="10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двух правилах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скобках стоит произведение, то в степень возводится каждый множитель отдельно: (ab)^n = a^n·b^n. Это правило удобно применять, когда нужно упростить запись.
</a:t>
            </a:r>
            <a:endParaRPr lang="en-US" sz="935" dirty="0"/>
          </a:p>
        </p:txBody>
      </p:sp>
      <p:sp>
        <p:nvSpPr>
          <p:cNvPr id="10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другой формулой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a^m·a^n = a^(m+n) относится к умножению одинаковых оснований, а не к возведению в степень. В похожих записях нужно внимательно смотреть на скобки.
</a:t>
            </a:r>
            <a:endParaRPr lang="en-US" sz="103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степень возводят в степень, показатели перемножаются: (a^m)^n = a^(m·n). Здесь важно не складывать показатели, а именно умножать их.
</a:t>
            </a:r>
            <a:endParaRPr lang="en-US" sz="10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как применять свойства степеней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умеете распознавать два важных случая: степень произведения и степень степени. Эти правила помогают быстрее считать, короче записывать выражения и увереннее работать с алгебраическими преобразованиями.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2026-05-29T22:20:10Z</dcterms:created>
  <dcterms:modified xsi:type="dcterms:W3CDTF">2026-05-29T22:20:10Z</dcterms:modified>
</cp:coreProperties>
</file>