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тригонометрическое тождество и формулы приведения
</a:t>
            </a:r>
            <a:endParaRPr lang="en-US" sz="256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sin и cos и правила перехода между углами на 90°, 180°, 270°, 360°.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тригонометрия опирается на прямоугольный треугольник и окружность. Формулы приведения помогают быстро находить sin и cos для углов больше 90°, 180° и 270°, не выполняя новые вычисления.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9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825" y="3167775"/>
            <a:ext cx="334950" cy="38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окружность: что показывают координаты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1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радиус равен 1. Поэтому расстояние от начала координат до точки точно соответствует этому числу, а координаты связаны одним уравнением.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x² + y² = 1 для любой точки окружности, подставляя x = cos x и y = sin x, получаем тождество cos²x + sin²x = 1.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по четвертям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удобно делит плоскость на четверти. В каждой четверти координаты разных знаков, поэтому sin и cos могут быть положительными, отрицательными или равными нулю.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угла x точка на окружности имеет координаты (cos x, sin x). Это связывает геометрию окружности и алгебру тригонометрических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sin и cos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для острого угла α синус равен отношению противолежащего катета к гипотенузе, а косинус — отношению прилежащего катета к гипотенузе.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 и тождество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теореме Пифагора a² + b² = c². Делим обе части на c² и получаем sin²α + cos²α = 1 — то самое основное тригонометрическое тождество.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прямоугольным треугольником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оси абсцисс легко увидеть: косинус равен 1, 0 или −1 в отмеченных точках.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попадает на разные четверти, cos и sin меняют знак, хотя «геометрический» смысл координат сохраняется.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значений на единичной окружности, учебный материал по тригонометрии (без внешних данных).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единичной окружности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sin²x + cos²x = 1 верно при любых x, где синус и косинус определены; оно помогает выражать одну функцию через другую.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квадратов синуса и косинуса для любого угла равна этому значению.
</a:t>
            </a:r>
            <a:endParaRPr lang="en-US" sz="1336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выводы из координат единичной окружности и теоремы Пифагора.
</a:t>
            </a:r>
            <a:endParaRPr lang="en-US" sz="699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четверть, чтобы поставить правильный знак после приведения угла к острому виду.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 острому углу знак sin и cos определяют по исходной четверти, а не по самой формуле.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модель на единичной окружности.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синуса и косинуса по четвертям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формул приведения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для углов, отличающихся от 90°, 180°, 270° и 360°.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 синуса и косинуса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через 180° синус сохраняет значение по модулю: sin(180° − α) = sin α. А при sin(180° + α) знак меняется: sin(180° + α) = −sin α.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косинуса при тех же переходах тоже меняются знаки: cos(180° − α) = −cos α и cos(180° + α) = −cos α. Так тождество сочетается с геометрией знаков по четвертям.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связан с 90° и 270°, то синус и косинус «обмениваются ролями»: sin(90° − α) = cos α, а cos(90° − α) = sin α. Это упрощает вычисления без калькулятора.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имеют период 180°, поэтому после прибавления 180° их значения повторяются: tg(180° + α) = tg α и ctg(180° + α) = ctg α.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относительно осей меняется знак: tg(180° − α) = −tg α и ctg(180° − α) = −ctg α. Поэтому особенно важно правильно выбрать «острый» вариант угла.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это удобно для углов из II и III четвертей. Сначала приводят угол к форме с острым α, затем применяют знак из четверти и периодичность 180°.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для тангенса и котангенса
</a:t>
            </a:r>
            <a:endParaRPr lang="en-US" sz="26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повторяются через полный оборот 360°: их значения при x и x+360° совпадают. Это удобно для вычислений углов больше 180°.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после 360° sin и cos возвращаются к тем же значениям, а поведение остальных функций связано с периодом 180°.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Подготовлено автором по школьному курсу геометрии (9 класс), без внешних данных.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тригонометрических функций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0329" y="1771425"/>
            <a:ext cx="3301742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значения функций при поворотах на 90°, 180°, 270° и при полном круге 360°: сравните, что именно меняется — тип функции, знак или значение.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повороты «отвечают» за разные эффекты: 90° переключает sin и cos, 180° влияет на знак, а 360° полностью возвращает исходное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формулам приведения и периодичности тригонометрических функций (школьный курс).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преобразований для разных углов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 формуле, а не по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видит выражение вида √(1−sin²x) и сразу ставит плюс. Но знак зависит от четверти, а не только от «модуля». Для одного и того же угла ответ может отличаться знаком, если неверно определена четверть.
</a:t>
            </a:r>
            <a:endParaRPr lang="en-US" sz="104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отражения возле 90°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смешивают пары преобразований: sin(90°−α) и cos α, а также cos(90°−α) и sin α. Визуальная проверка по единичной окружности помогает: при переносе относительно вертикальной оси меняются роли синуса и косинуса.
</a:t>
            </a:r>
            <a:endParaRPr lang="en-US" sz="103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период тангенса и котангенса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считают, что tg и ctg повторяются через 360°, но это не так. Их период равен 180°. Из-за этого при вычислениях для углов во II и III четвертях легко получить значение с «лишним» отражением, хотя формулы приведения выбраны верно.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решениях: разбор типичных ловушек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 острый угол: 150° = 180° − 30°. Тогда sin 150° = sin(180° − 30°) = sin 30° = 1/2. Знак синуса берём по четверти.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cos 120° используем 120° = 180° − 60°. Получаем cos 120° = cos(180° − 60°) = −cos 60° = −1/2. Минус появляется из формулы приведения.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приводим через 180°: 225° = 180° + 45°. Значит tg 225° = tg(180° + 45°) = tg 45° = 1. Период 180° позволяет сократить вычисления.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при 330° приводим к острому углу: 330° = 360° − 30°. Поэтому ctg 330° = ctg(360° − 30°) = −ctg 30° = −√3. Знак подтверждаем четвертью.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по формулам приведения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sin²x + cos²x = 1 помогает связывать sin и cos, а приведения — быстро находить значения для углов, которые «получаются» из 30°, 45°, 60°. 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чаще всего тема нужна для преобразований и точных вычислений без калькулятора, а остальное — для связи с геометрией и проверок.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типам заданий из школьных учебников и практикумов (без числовых статистических подсчётов).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тождество и формулы приведения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1005" y="2477750"/>
            <a:ext cx="2935089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 вопросы: тождество sin²x + cos²x = 1, приведения для sin и tg, знаки по четвертям и значения на осях единичной окружности.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охватывают ключевые элементы: тождество, приведения для углов, периоды tg/ctg, знаки по четвертям и значения на основных направлениях осей.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 «Основное тригонометрическое тождество и формулы приведения» (уровень 9 класса).
</a:t>
            </a:r>
            <a:endParaRPr lang="en-US" sz="912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по теме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тригонометрического выражения
</a:t>
            </a:r>
            <a:endParaRPr lang="en-US" sz="2219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приведения: сначала «распознаём» угол, затем уменьшаем его до острого и только после этого ставим знак по четверти.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4050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706" y="164050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4950" y="1640500"/>
            <a:ext cx="426900" cy="426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 расстояния в планиметрии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соотношения помогают находить неизвестные стороны и углы. В таких задачах удобно применять sin и cos, а тождество sin²x + cos²x = 1 используют как «связующее» равенство.
</a:t>
            </a:r>
            <a:endParaRPr lang="en-US" sz="1267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задан треугольник, формулы приведения ускоряют переход от сложных углов к известным. Это особенно полезно, если встречаются развернутые или дополнительные углы и нужно аккуратно учесть знаки.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вычислений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решениях требуется подставить значения тригонометрических функций. Формулы приведения уменьшают число вычислений и уменьшают риск ошибок, потому что один «острый» угол подставляется по типовой схеме.
</a:t>
            </a:r>
            <a:endParaRPr lang="en-US" sz="1285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геометрическими задачами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запомнить по 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формула: sin²x + cos²x = 1. Она справедлива для любого угла x, где определены sin x и cos x, и помогает связывать две функции между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работают благодаря симметрии окружности и повторяемости значений. При переходе к 90°, 180°, 270° и 360° меняются либо знак, либо роли sin и cos, либо оба эффекта.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ответа выполните три шага: определить острый угол, выбрать нужную тригонометрическую функцию и поставить знак по четверти. Тогда преобразования становятся надёжными.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становится понятной и управляемой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связывает sin и cos любого угла, а формулы приведения позволяют быстро переходить к вычислениям для углов, связанных с 90° и 180°. Вместе они — база для дальнейших выражений, уравнений и геометрических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2026-05-14T02:43:25Z</dcterms:created>
  <dcterms:modified xsi:type="dcterms:W3CDTF">2026-05-14T02:43:25Z</dcterms:modified>
</cp:coreProperties>
</file>