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фантастика о России: 3 ракурса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ракурса русского будущего: от мечты к сомнению.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научной фантастике: как меняется взгляд на будущее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НФ Россия раскрывается через космос, технологии, общество и моральный выбор. От советской уверенности к постсоветской тревоге и новым моделям будущего тянется заметная линия изменений.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НФ говорит о настоящем через будущее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фантастика берёт научную идею как отправную точку, но говорит прежде всего о настоящем: о страхах, ожиданиях и границах человеческого выбора в конкретной эпохе.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как зеркало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фантастика особенно внимательно смотрит на то, как технология влияет на власть, труд, свободу и повседневные привычки, меняя не только быт, но и отношения между людьми.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и общество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текстах важны не сами машины, а последствия их появления: кто получает новые возможности, кто теряет контроль и какие правила приходится пересматривать.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важнее устройства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НФ читается не как набор чудес, а как размышление о цене прогресса и о том, каким человеком остаётся герой в изменившемся мире.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ценностей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образа России
</a:t>
            </a:r>
            <a:endParaRPr lang="en-US" sz="2947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расстояния, орбиты, экспедиции и дальние миры делают Россию в НФ страной масштабов, где пространство становится испытанием для науки, государства и 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космос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выбор героя соединяет все остальные мотивы: именно в трудной ситуации становится ясно, служит ли знание человеку или подменяет его.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выбора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 этих сюжетах не украшение, а двигатель сюжета: она ускоряет развитие, создаёт новые профессии и одновременно ставит новые ограничения.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и его цена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города, институтов и административной системы показывает, как устроена власть, кто принимает решения и насколько устойчиво общество перед переменами.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 город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надежды к тревоге и новым сценариям
</a:t>
            </a:r>
            <a:endParaRPr lang="en-US" sz="310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показывают, как меняется тон, тема и образ будущего в русской НФ.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Ракурс 1: Ефремов и мечта о будущем
</a:t>
            </a:r>
            <a:endParaRPr lang="en-US" sz="2944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«Туманности Андромеды» будущее показано как мир науки, гармонии и долгой цивилизационной работы, где человек остаётся исследователем, а не потребителем технологий.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как проект
</a:t>
            </a:r>
            <a:endParaRPr lang="en-US" sz="108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Ефремов связывает прогресс с образованием, дисциплиной и коллективным трудом, поэтому космос у него — не декорация, а пространство ответственности и созидания.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и знание
</a:t>
            </a:r>
            <a:endParaRPr lang="en-US" sz="108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такого типа НФ не спасает мир в одиночку: он действует вместе с обществом, которое умеет планировать, учиться и смотреть далеко вперёд.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среди многих
</a:t>
            </a:r>
            <a:endParaRPr lang="en-US" sz="108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классическая советская фантастика воспринимается как история о доверии к разуму, науке и исторической перспективе.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 перспективу
</a:t>
            </a:r>
            <a:endParaRPr lang="en-US" sz="10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Ракурс 1: логика классической НФ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в классической НФ символизирует освоение неизвестного и расширение человеческого опыта: герой оказывается перед задачами, которые требуют мужества, точности и самоограничения.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как испытание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Важнейшая проверка в такой НФ — не чудо, а характер: способен ли человек сохранить ясность, когда от него зависит общее будущее.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герой обычно несёт ответственность не только за себя, но и за коллектив, потому что масштаб задачи превышает возможности одиночки.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 коллектив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здесь служит прогрессу, но не отменяет трудностей; она лишь усиливает значение знаний, планирования и умения отвечать за последствия собственных решений.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как инструмент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Ракурс 1: Стругацкие и социальный вопрос
</a:t>
            </a:r>
            <a:endParaRPr lang="en-US" sz="2947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9851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Стругацких фантастический мир становится инструментом социального анализа: через необычные ситуации они проверяют, как работают власть, ответственность и личная свобода.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9825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как эксперимент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310337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тексты Стругацких читаются не как утопии, а как серьёзный разговор о том, что делает общество человечным.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310311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Человечность как критерий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455100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будущее редко выглядит безоблачным: знание может усиливать не только развитие, но и давление, а прогресс без нравственных ориентиров приводит к опасным компромиссам.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455074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 власть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03450"/>
            <a:ext cx="84240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 космический проект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1950–1960-х годов закрепляет образ страны, уверенной в науке, экспедициях и долгом пути к звёздам.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5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1950–1960-е: космический оптимизм
</a:t>
            </a:r>
            <a:endParaRPr lang="en-US" sz="1125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произведениях о будущем появляются институты, лаборатории и научные команды, где индивидуальный талант работает вместе с коллективом.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коллективы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космос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планеты и межзвёздные маршруты расширяют пространство сюжета, превращая Россию в часть большого цивилизационного проекта.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воспринимается как средство, которым должен управлять ответственный человек, а не как угроза сама по себе.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контроль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ракурса помогают увидеть, как меняется образ будущего.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объединяет три периода и показывает, как меняется образ будущего.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Ракурс 2: ближнее будущее и повседневность
</a:t>
            </a:r>
            <a:endParaRPr lang="en-US" sz="2871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7424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ближнем будущем привычные сервисы становятся частью сюжета: приложения, платформы, цифровые профили. Через знакомые инструменты НФ показывает, как удобно и незаметно вырастает новый порядок контроля.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привычность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3062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меняется через транспорт, работу и медиа: кто-то теряет свободу выбора, кто-то получает новые возможности. Именно в этом масштабе НФ звучит как предупреждение о цене удобства.
</a:t>
            </a:r>
            <a:endParaRPr lang="en-US" sz="1066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 давлением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30243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Слежка в таких текстах редко выглядит фантастической. Камеры, сбор данных и алгоритмы воспринимаются как продолжение обычной жизни, поэтому тревога возникает не из-за чуда, а из-за узнаваемости.
</a:t>
            </a:r>
            <a:endParaRPr lang="en-US" sz="1054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рядом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Ракурс 2: жанры кризиса и риска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Киберпанк показывает город как пространство контрастов: высокие технологии соседствуют с бедностью, а цифровые сети усиливают разрыв между теми, кто управляет системой, и теми, кто в ней живёт.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Город контрастов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Антиутопия переносит внимание на устройство власти. В центре оказываются правила, запреты и способы подчинения, из-за которых человек постепенно привыкает к несвободе как к норме.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Механика несвободы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Технотриллер добавляет напряжение риска: ошибка системы, утечка данных или сбой инфраструктуры могут стать сюжетообразующими. Здесь технология важна не сама по себе, а как источник опасного выбора.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Риск и сбой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российских сюжетах эти жанры часто усиливаются темой резких социальных разрывов. Так НФ превращает знакомое пространство в испытание для совести, солидарности и личной ответственности.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Российский масштаб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Ракурс 2: мост между эпохами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6775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поздних произведениях Стругацких интерес к человеку остаётся центральным, но идеал будущего уже не кажется простым и безусловным. Это переход от уверенности к внутренней сложности.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26775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классика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34200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Постсоветская НФ наследует этот подход: она чаще задаёт вопросы, чем даёт ответы. Отсюда — интерес к цене изменений, уязвимости и неоднозначности любого прогресса.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34200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потомков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80488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тексты учат рассматривать прогресс через этику, власть и личную ответственность. Будущее перестаёт быть обещанием и становится проверкой зрелости общества и героя.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80488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оптика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Ракурс 3: цифровое и межпланетное будущее
</a:t>
            </a:r>
            <a:endParaRPr lang="en-US" sz="2892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 таких мирах управляет не только сервисами, но и правилами доступа к информации, работе и передвижению. Это меняет саму идею гражданства и личной автономии.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как инфраструктура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государство в НФ показывает, как власть может стать почти невидимой: через базы данных, рейтинги и автоматические решения. Человек сталкивается не с чиновником, а с системой.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власть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смещают границы тела и нормы. Улучшение, модификация и лечение перестают быть чисто медицинскими вопросами и превращаются в споры о равенстве и допустимости вмешательства.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как выбор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Межпланетные сюжеты расширяют тему идентичности: где заканчивается родина, если жизнь распределена между планетами и орбитальными поселениями. Россия здесь мыслится как идея, а не только территория.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 пределами Земли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227418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180978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3132418"/>
            <a:ext cx="464400" cy="371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3085978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Ракурс 3: сценарии, а не предсказания
</a:t>
            </a:r>
            <a:endParaRPr lang="en-US" sz="2944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НФ строит не пророчество, а модель: она показывает, как автономные города могут изменить повседневность, управление и чувство личной свободы, если решения всё чаще принимают системы.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Автономные города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Межпланетные миссии позволяют проверить пределы человеческой организации: кто принимает решения, как распределяются ресурсы и что происходит с коллективом, когда Земля становится далеко.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и расстояния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Алгоритмическое общество задаёт вопрос о власти данных: удобство растёт, но вместе с ним усиливаются наблюдение, фильтрация и зависимость от непрозрачных правил, встроенных в код.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и власть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 и формы контроля показывают, как меняется труд в будущем: появляются гибкие роли, но также возрастает риск неравенства между теми, кто управляет технологиями, и теми, кто им подчиняется.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контроль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Ракурс 3: идентичность в будущем
</a:t>
            </a:r>
            <a:endParaRPr lang="en-US" sz="3003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цифровом будущем язык становится частью технологий: он упрощается для интерфейсов, смешивается с кодом и меняет способы общения. Это влияет на то, как люди осмысляют себя и других.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Язык и код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меняется вместе с технологиями, но не исчезает. НФ исследует, какие формы участия, контроля и ответственности появятся, если решения будут приниматься быстрее человека.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Новая власть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в футуристической НФ может утратить привычное значение: важнее становятся сети, маршруты и цифровые связи. Россия в таком мире определяется не только границами, но и связностью.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Территория как сеть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перестаёт быть только личной: её можно хранить, редактировать и передавать через системы. Тогда вопрос состоит не в объёме данных, а в том, кому принадлежит прошлое.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Память и доступ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ракурса НФ о России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тон и смысл научной фантастики о России в разные эпохи: от уверенности к сомнению и далее к сложному поиску баланса между возможностью и риском.
</a:t>
            </a:r>
            <a:endParaRPr lang="en-US" sz="1388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вариантах Россия остаётся пространством проверки идей о человеке, власти и будущем, но меняется степень доверия к прогрессу и к самому обществу.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трём ракурсам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93110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93110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278960"/>
            <a:ext cx="468000" cy="46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нам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НФ помогает увидеть, что технология всегда связана с моральным выбором. Вопрос не только в том, что можно создать, но и в том, кому это принесёт пользу и риск.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технологий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сюжеты учат замечать, как устроена ответственность гражданина. Будущее в них зависит не от абстрактной силы прогресса, а от решений людей и институтов.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ответственность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НФ проверяет, что считается нормой в обществе. Когда меняются труд, память и власть, особенно важно сохранять критическое мышление и способность задавать неудобные вопросы.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фантастические модели проще понять природу неравенства. Изменение доступа к информации, ресурсам и безопасности показывает, как технологии могут усиливать различия между людьми.
</a:t>
            </a:r>
            <a:endParaRPr lang="en-US" sz="1197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 доступ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НФ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проверочных вопроса помогают читать НФ как анализ будущего, а не просто как вымышленный сюжет.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фантастика о России показывает, как меняются мечты о будущем: от космического подъёма к тревоге и далее к сложным цифровым сценариям. Её сила — в проверке ценностей, а не в предсказаниях.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НФ учит думать о будущем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2026-07-25T21:17:36Z</dcterms:created>
  <dcterms:modified xsi:type="dcterms:W3CDTF">2026-07-25T21:17:36Z</dcterms:modified>
</cp:coreProperties>
</file>