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Кровеносная система и кровь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переносит кислород и питательные вещества ко всем органам организма.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изучает кровь с древних времён — от Гиппократа до Гарвея. Их открытия помогли понять циркуляцию и улучшить медицину.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крови и сосудов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кровеносной системы человека
</a:t>
            </a:r>
            <a:endParaRPr lang="en-US" sz="3197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четырёх камер: двух предсердий и двух желудочков, которые обеспечивают движение крови по организму.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несут кровь от сердца к органам, благодаря мощным мышечным стенкам, способным выдерживать высокое давление.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кровь обратно к сердцу, оснащены клапанами, препятствующими обратному току крови.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мельчайшие сосуды, где происходит обмен кислородом, углекислым газом и питательными веществами с тканями.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кровообращения начинается в левом желудочке, обогащает кислородом все органы и возвращает кровь в правое предсердие.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кровообращения: большой и малый
</a:t>
            </a:r>
            <a:endParaRPr lang="en-US" sz="315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начинается в правом желудочке, проходит через лёгкие для насыщения кислородом и возвращается в левое предсердие.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кровеносной системы
</a:t>
            </a:r>
            <a:endParaRPr lang="en-US" sz="3166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Транспортировка кислорода и питательных веществ к клеткам организма, а также удаление продуктов обмена веществ.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температуры тела и поддержание стабильного уровня pH крови для нормального функционирования органов.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защита за счёт лейкоцитов и антител, которые борются с инфекциями и предотвращают болезни.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4,5–5,5 млн
</a:t>
            </a:r>
            <a:pPr algn="ctr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эритроцитов содержится в одном кубическом миллиметре крови взрослого человека, что обеспечивает эффективный перенос кислорода.
</a:t>
            </a:r>
            <a:endParaRPr lang="en-US" sz="8896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составляют 45% объёма крови, плазма – 55%, выполняя важные функции транспорта и защиты.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справочник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96018"/>
            <a:ext cx="4759500" cy="22467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форменных элементов крови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функции и особенности эритроцитов, лейкоцитов и тромбоцитов в организме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клетки крови выполняет важную и уникальную роль для поддержания здоровья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строение и роль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имеют форму двояковогнутого диска и не содержат ядра, что увеличивает их площадь поверхности для обмена газами.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в эритроцитах переносит кислород от лёгких к тканям и возвращает углекислый газ для удаления из организма.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Лейкоциты: строение и функции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— клетки с ядром, имеющие разнообразные формы, что позволяет им эффективно боротся с инфекциями.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уничтожают чужеродные микроорганизмы через фагоцитоз и выработку антител, проникая в очаги воспаления.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и процесс свертывания крови
</a:t>
            </a:r>
            <a:endParaRPr lang="en-US" sz="3094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— небольшие клетки без ядра, образующиеся в костном мозге, участвуют в остановке кровотечений.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повреждении сосуда они слипаются, формируя пробку и способствуя образованию тромба, предотвращая чрезмерную потерю крови.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составляет около 55% объёма крови и содержит 90–92% воды, которая служит главным растворителем для всех веществ в крови.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крови: состав и функции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плазме находятся белки — альбумины, глобулины и фибриноген, обеспечивающие поддержание давления, защиту и свертывание крови.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плазма переносит глюкозу в концентрации около 0,1%, минеральные соли, гормоны и продукты обмена, включая мочевину.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плазмы включают транспорт питательных веществ, поддержание объёма крови и участие в иммунных и защитных процессах организма.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состава плазмы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таблица показывает средние процентные значения компонентов плазмы крови, которые обеспечивают её жизненно важные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воды обеспечивает растворение и транспорт веществ, а белки и соли регулируют давление и поддерживают иммунитет.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справочник
</a:t>
            </a:r>
            <a:endParaRPr lang="en-US" sz="15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форменных элементов крови
</a:t>
            </a:r>
            <a:endParaRPr lang="en-US" sz="307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малый процент лейкоцитов и тромбоцитов, они играют ключевые роли в защите организма и свертывании крови.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доминирующую роль эритроцитов в объёме клеток крови, обеспечивая кислородный обмен.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2024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путь движения крови в организме
</a:t>
            </a:r>
            <a:endParaRPr lang="en-US" sz="300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Анатомия человека, 2023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клеток крови и белков плазмы обеспечивает комплексную защиту и поддержание гомеостаза организма.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функции крови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выполняют важную защитную роль, уничтожая вирусы, бактерии и чужеродные клетки методом фагоцитоза и производства антител.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содержит антитела, которые опознают патогены и нейтрализуют их, поддерживая иммунный ответ организма.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групп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A, B, AB и O определяются наличием специфических антигенов на поверхности эритроцитов. Они влияют на реакцию иммунной системы при переливании.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и переливание крови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Совместимость и переливание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успешного переливания важно учитывать резус-фактор и совместимость групп крови, чтобы избежать иммунных осложнений и иных опасных последствий.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кровеносной системы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характеризуется снижением количества эритроцитов или гемоглобина, что ведет к кислородному голоданию тканей организма.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Лейкоз — злокачественное заболевание крови, при котором нарушается образование лейкоцитов, ослабляя защиту организма.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связана с нарушениями свертываемости крови, что может вызывать опасные кровотечения при минимальных повреждениях.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 проявляется повышенным артериальным давлением, увеличивая нагрузку на сердце и сосуды, способствуя развитию осложнений.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курения, контроль веса и своевременные медицинские осмотры помогают снизить риски заболеваний и своевременно обнаруживать проблемы.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болезней крови и сосудов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укрепляют сердце и сосуды, способствуют улучшению кровообращения и нормализации давления.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с достаточным уровнем железа и витаминов поддерживает образование здоровых клеток крови и предотвращает анемию.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крови и сосудах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сосудов превышает длину экватора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протяжённость кровеносных сосудов в организме человека более 100 000 километров, что почти в два с половиной раза превышает длину экватора Земли.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эритроцитов в одной капле крови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капле человеческой крови содержится несколько миллионов эритроцитов, которые постоянно переносят кислород по всему организму, обеспечивая жизнедеятельность клеток.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перекачивает тысячи литров крови ежедневно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взрослого человека за сутки способно перекачивать от 7000 до 9000 литров крови, непрерывно поддерживая циркуляцию и снабжение тканей кислородом.
</a:t>
            </a:r>
            <a:endParaRPr lang="en-US" sz="11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крови — ключ к здоровью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 и функций крови способствует заботе о здоровье, профилактике заболеваний и бережному отношению к собственному телу и его сложной системе кровообращения.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2026-05-07T13:15:27Z</dcterms:created>
  <dcterms:modified xsi:type="dcterms:W3CDTF">2026-05-07T13:15:27Z</dcterms:modified>
</cp:coreProperties>
</file>