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Поражающие факторы землетрясений и их последствия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землетрясение разрушает города и угрожает людям?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землетрясения особенно опасны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землетрясения возникают там, где движутся литосферные плиты. В густонаселённых городах один толчок может повредить здания, дороги, сети и оставить тысячи людей без помощи.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P-волны приходят первыми: они распространяются быстрее остальных и вызывают первые, обычно более слабые толчки, по которым можно заметить начало землетрясения.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S-волны движутся медленнее, но сильнее раскачивают здания, стены и перекрытия. Именно они часто создают заметные повреждения в помещениях и на улицах.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волны дают самые разрушительные колебания у земли: падает мебель, появляются трещины, а несущие элементы зданий могут терять прочность.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Сейсмические волны как главный поражающий фактор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Разломы грунта и смещение поверхности земли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сильного землетрясения земля может трескаться, проседать и смещаться на несколько метров. Такие разрывы ломают дороги, рельсы и трубопроводы, меняя весь рельеф местности.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поверхность рвётся, транспорт останавливается, а спасателям труднее добраться до пострадавших. Повреждённые линии связи и коммуникации ещё больше замедляют помощь и восстановление.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последствия встречаются чаще всего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ущерб часто усиливается из-за плотной застройки и большого числа людей рядом с опасными объектами.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вреда обычно дают разрушения зданий и сбои сетей жизнеобеспечения, потому что они затрагивают сразу многих людей.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материалам о последствиях землетрясений; дата не указана.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642" y="3048953"/>
            <a:ext cx="464400" cy="4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8289" y="3023153"/>
            <a:ext cx="40635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454" y="1081180"/>
            <a:ext cx="464400" cy="3715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здания разрушаются при сильной тряске
</a:t>
            </a:r>
            <a:endParaRPr lang="en-US" sz="2692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фундамент непрочный или здание плохо связано с грунтом, толчки передаются на стены сильнее, и конструкция быстрее теряет устойчивость.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основа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Падают шкафы, стекло, потолочные элементы и тяжёлая техника. Внутри помещения именно такие предметы часто становятся причиной травм.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предметы внутри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Неподходящие материалы, отсутствие сейсмостойкого каркаса и низкое качество работ делают дом уязвимым даже при средней силе землетрясения.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строительства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500547"/>
            <a:ext cx="4684800" cy="1329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землетрясения и типичные повреждения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меняются ощущения людей и характер разрушений по мере роста магнитуды.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магнитуда, тем сильнее толчки и тем больше риск от трещин до массовых разрушений.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магнитуды и данные сейсмонаблюдений.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3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одно землетрясение запускает цепочку аварий
</a:t>
            </a:r>
            <a:endParaRPr lang="en-US" sz="26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один природный толчок может вызвать несколько опасных событий подряд.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575" y="1545710"/>
            <a:ext cx="410550" cy="46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475" y="1545710"/>
            <a:ext cx="351900" cy="46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425" y="3325760"/>
            <a:ext cx="468000" cy="37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850" y="3325760"/>
            <a:ext cx="468000" cy="37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после землетрясения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повреждении проводки искра может возникнуть сразу после толчков. Если рядом есть горючие материалы, небольшой дефект быстро превращается в пожар.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замыкания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Повреждённый газопровод создаёт утечку, а любая искра становится опасной. Поэтому после землетрясения особенно важно быстро перекрывать газ.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газовых труб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водопровод повреждён, тушить огонь труднее. Даже небольшой пожар становится серьёзной угрозой для людей, квартир и соседних зданий.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хватает воды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Разрушенные дороги, завалы и сломанные мосты мешают пожарным добраться до очага. Из-за этого огонь распространяется быстрее, чем обычно.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 подъехать к месту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Оползни, обвалы и лавины на склонах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землетрясение может сорвать с места рыхлый грунт, камни и снег. Тогда на склонах возникают оползни, обвалы и лавины.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потоки перекрывают дороги, заваливают дома у подножия и отрезают целые посёлки от связи, транспорта и помощи спасателей.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круче склон и ближе к нему люди, тем выше риск тяжёлых последствий, поэтому горные районы требуют особого внимания.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опасны неустойчивые, рыхлые и переувлажнённые породы: они легче смещаются и могут прийти в движение уже от сильной тряски.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Цунами: когда море становится угрозой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землетрясение происходит под дном океана, участок коры может резко подняться или опуститься. Вода смещается, и по поверхности расходится длинная волна, которая в открытом море почти незаметна, но несет огромную энергию.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Подводный толчок поднимает волну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берега вода наступает внезапно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приближении к мелководью цунами замедляется, а его высота быстро растет. Сначала море может отступить от берега, а затем волна возвращается с силой и затапливает дома, дороги, причалы и склады.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возникает в портах, низких прибрежных районах и у устьев рек. Здесь волна легко проникает далеко вглубь суши, ломает постройки, уносит лодки и мешает людям быстро покинуть опасную зону.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города под особой угрозой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городе страдает сильнее всего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урона обычно наносят повреждения зданий и инженерных сетей, потому что они влияют на безопасность людей и работу всего города.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уязвимее здания и коммуникации, тем медленнее восстановление и тем дольше нарушается повседневная жизнь.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по материалам о последствиях землетрясений; данные носят качественный характер.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и опасность для жизни людей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люди получают ушибы, порезы и травмы головы от падающих предметов, стекла и обломков. Особенно опасны комнаты с тяжелой мебелью, стеклянными дверями и незакрепленными шкафами.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выше в старых домах, на лестницах, у окон и возле фасадов, где могут осыпаться кирпичи, штукатурка и части облицовки. Даже краткая паника усиливает вероятность падений и столкновений.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пострадавший долго остается без доступа к воде, теплу и воздуху, появляются обезвоживание, переохлаждение и удушье. Поэтому спасение людей под завалами требует скорости и точной организации.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частичном обрушении перекрытий опасность резко возрастает: человек может оказаться под завалом и получить переломы или травмы от давления обломков. В таких условиях важны быстрая эвакуация и помощь.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925565"/>
            <a:ext cx="4684800" cy="16465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землетрясение нарушает работу города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объекты повреждаются и к каким сбоям это приводит в городской жизни.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последствий землетрясений по учебным материалам по ОБЖ.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одного объекта быстро вызывает сбои в других сферах: транспорте, связи, медицине и бытовом обеспечении.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ущерб и остановка обычной жизни
</a:t>
            </a:r>
            <a:endParaRPr lang="en-US" sz="2591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Начинаются спасательные работы, поиск пострадавших и первичная оценка разрушений. В этот момент важнее всего обеспечить безопасность людей и отключить опасные коммуникации.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толчков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Разбирают завалы, проверяют дома, мосты и сети, организуют временное жилье. Многие улицы остаются закрытыми, а часть транспорта и учреждений не работает.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дни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недели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Запускают ремонт зданий, дорог, электросетей и водопровода. Магазины, школы и предприятия восстанавливают работу постепенно, потому что не хватает ресурсов и специалистов.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были разрушения, тем дольше люди возвращаются к обычной жизни. Город тратит большие средства на ремонт и замену поврежденной инфраструктуры.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восстановление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9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уменьшается риск при своевременном предупреждении
</a:t>
            </a:r>
            <a:endParaRPr lang="en-US" sz="2194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 срабатывании системы сейсмического оповещения.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Сейсмостойкое строительство, прочный фундамент и строгий контроль качества помогают зданиям выдерживать тряску. Это особенно важно в городах, где много домов и высокая плотность населения.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квартире и школе нужно закреплять шкафы, полки, телевизоры и другую тяжелую технику. Тогда при толчках меньше риск, что падающие предметы травмируют людей.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эвакуации, знание безопасных мест и готовность иметь воду, фонарик и аптечку делают людей спокойнее и собраннее. Подготовка помогает действовать быстро, а не теряться в опасный момент.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уменьшить последствия землетрясений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риск последствий землетрясения выше всего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особенно возрастает там, где люди живут близко друг к другу, а здания и сети плохо подготовлены к сильной тряске.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высокий риск возникает в уязвимой среде: старые здания, склоны и побережье усиливают последствия даже умеренного землетрясения.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 типичным условиям уязвимости территорий при землетрясениях.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667" y="3023153"/>
            <a:ext cx="4063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8289" y="3023153"/>
            <a:ext cx="40635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0479" y="1034740"/>
            <a:ext cx="40635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крупных землетрясений и их уроки
</a:t>
            </a:r>
            <a:endParaRPr lang="en-US" sz="2936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 в Спитаке показало, что слабая подготовка зданий приводит к тяжелым потерям среди людей и массовым разрушениям. Качество строительства напрямую влияет на число жертв.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Спитак, 1988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в Чили подтвердили, что подготовка населения и работа спасательных служб очень важны. Чем лучше организованы действия до и после толчков, тем меньше общий ущерб.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Чили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Японский опыт показывает важность строгих строительных норм и постоянной готовности. Там лучше защищенные здания и система оповещения помогают уменьшать число обрушений и спасать жизни.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 страшно не только самим толчком, но и тем, что он запускает разрушения, пожары, оползни и аварии. Подготовка и прочные здания спасают жизни.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Главное: опасность скрыта в цепочке последствий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2026-05-20T23:02:35Z</dcterms:created>
  <dcterms:modified xsi:type="dcterms:W3CDTF">2026-05-20T23:02:35Z</dcterms:modified>
</cp:coreProperties>
</file>