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Класс Костные рыбы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рыбы — самая многочисленная и разнообразная группа рыб на планете.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эволюции костных рыб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рыбы появились свыше 400 миллионов лет назад. Их разделяют на лучепёрых и лопастепёрых, последние стали предками наземных животных.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костный скелет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рыбы обладают крепким внутренним скелетом из костной ткани, который обеспечивает поддержку и защиту внутренних органов. Его структура позволяет рыбе сохранять форму и двигаться эффективно.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скелета рыбы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кости включают череп, позвоночник и плавниковые лучи. Скобчатая структура скелета важна для крепления мышц и построения плавников, что обеспечивает манёвренность в воде.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костной чешуи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этих рыб тело покрыто костной чешуёй, которая защищает кожу и уменьшает сопротивление воды при движении. Чешуя также выполняет защитную функцию от повреждений и паразитов.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костных рыб: строение скелета и чешуи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Подклассы костных рыб: лучепёрые и лопастепёрые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Лучепёрые рыбы обладают парными плавниками с множеством тонких лучей, обыкновенно встречаются во всех водоёмах и составляют основную массу видов.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Лопастепёрые имеют мясистые плавники с костными основаниями; они связаны с первыми позвоночными, перешедшими на сушу.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два подкласса отражают главные ветви эволюции, где лопастепёрые дали начало амфибиям и другим наземным позвоночным.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23" y="3119295"/>
            <a:ext cx="2521706" cy="20242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198" y="3119295"/>
            <a:ext cx="2521706" cy="20242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310" y="1359582"/>
            <a:ext cx="2521800" cy="20243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7077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Миниатюрные представители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Пандака гоби — одна из самых маленьких костных рыб, достигающая всего 1 см в длину. Такая миниатюрность позволяет ей обитать в укромных местах и избегать хищников.
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6206852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тела, адаптированные к среде
</a:t>
            </a:r>
            <a:pPr algn="ctr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тела костных рыб варьирует от удлинённой у угрей до сплющенной у камбал. Каждая форма способствует оптимальному движению в соответствующей среде обитания.
</a:t>
            </a:r>
            <a:endParaRPr lang="en-US" sz="1178" dirty="0"/>
          </a:p>
        </p:txBody>
      </p:sp>
      <p:sp>
        <p:nvSpPr>
          <p:cNvPr id="11" name="Text 2"/>
          <p:cNvSpPr txBox="1"/>
          <p:nvPr/>
        </p:nvSpPr>
        <p:spPr>
          <a:xfrm>
            <a:off x="3382540" y="3651413"/>
            <a:ext cx="23886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Гигантские рыбы-луны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Рыба-луна достигает длины до 3 метров и массы более 2 тонн. Эта необычная форма тела и размеры делают её крупнейшей костной рыбой в мире.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4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размеров и форм среди костных рыб
</a:t>
            </a:r>
            <a:endParaRPr lang="en-US" sz="242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1095262"/>
            <a:ext cx="4894200" cy="25118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костных и хрящевых рыб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отличия структурных элементов и функций между костными и хрящевыми рыбами.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рыбы обладают более сложным строением, что обеспечивает им разнообразие и адаптацию.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70" y="1200"/>
            <a:ext cx="4644060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0100" y="692876"/>
            <a:ext cx="4099800" cy="3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Плавательный пузырь: строение и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Плавательный пузырь — это газонаполненный орган, позволяющий костным рыбам регулировать плавучесть и сохранять необходимую глубину без усилий.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плавучести, у некоторых рыб пузырь участвует в восприятии звуков и вибраций, что помогает ориентироваться в водной среде.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626542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тела и адаптации к движению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тела отражает среду обитания: хищники имеют стреловидное тело, а донные рыбы — сплющенное, для маскировки и удобства движения.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Обтекаемая форма тела уменьшает сопротивление воды, обеспечивая рыбе плавное и быстрое передвижение.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Развитые плавники позволяют выполнять точные манёвры, необходимы для охоты и защиты.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различным стилям плавания помогают костным рыбам эффективно использовать ресурсы среды и избегать хищников.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WWF, 2020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по среде обитания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костных рыб обитает в морских водах, с особенно высоким разнообразием в тропиках.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морских видов объясняет разнообразие форм и адаптаций в открытых водах.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Жаберное дыхание и газообмен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костных рыб покрыты жаберными крышками, которые регулируют поток воды для эффективного обмена кислородом.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в жабрах движется против тока воды, что увеличивает скорость и полноту газообмена.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развивают дополнительные органы для воздушного дыхания, что обеспечивает выживание в условиях с низким содержанием кислорода.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Засада и охота: стратегия хищников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Щука предпочитает охотиться из засады, используя мгновенный бросок для захвата добычи. Такая тактика позволяет экономить энергию, поджидая удобный момент для атаки.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погони за добычей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Тунец — быстрый и выносливый хищник, который активно преследует мелкую рыбу. Его аэродинамическое тело помогает сократить сопротивление воды и увеличить скорость.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и питание планктоном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Сельдь питается мелким планктоном, фильтруя воду при помощи жаберных тычинок. Этот способ обеспечивает стабильный источник питания для стаи рыб.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костных рыб: разнообразие стратегий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Живорождение встречается у некоторых видов, где молодь развивается внутри тела матери, увеличивая шансы на успешное появление потомства.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рыбы вынашивают икру во рту, предоставляя безопасность и кислород для развития зародышей на ранних стадиях.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виды, например окунь, охраняют кладку, защищая икру от хищников и неблагоприятных условий в течение некоторого времени.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костных рыб откладывают большое количество икры в воду, не обеспечивая дальнейшей заботы о потомстве. Такая стратегия компенсирует высокую смертность икринок.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забота о потомстве костных рыб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23" y="3119295"/>
            <a:ext cx="2521706" cy="20242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198" y="3119295"/>
            <a:ext cx="2521706" cy="20242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310" y="1359582"/>
            <a:ext cx="2521800" cy="20243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7077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Рыба-луна — гигант морских глубин
</a:t>
            </a:r>
            <a:pPr algn="ctr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Рыба-луна (Mola mola) считается крупнейшей костной рыбой, достигая массы свыше двух тонн. Ее замедленные движения и необычная форма делают ее заметной в океане.
</a:t>
            </a:r>
            <a:endParaRPr lang="en-US" sz="1178" dirty="0"/>
          </a:p>
        </p:txBody>
      </p:sp>
      <p:sp>
        <p:nvSpPr>
          <p:cNvPr id="10" name="Text 1"/>
          <p:cNvSpPr txBox="1"/>
          <p:nvPr/>
        </p:nvSpPr>
        <p:spPr>
          <a:xfrm>
            <a:off x="6206852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Электрический угорь — природный генератор тока
</a:t>
            </a:r>
            <a:pPr algn="ctr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угорь способен вырабатывать электрические разряды для охоты и защиты. Он использует электрический орган, расположенный вдоль тела, для создания мощных импульсов.
</a:t>
            </a:r>
            <a:endParaRPr lang="en-US" sz="1178" dirty="0"/>
          </a:p>
        </p:txBody>
      </p:sp>
      <p:sp>
        <p:nvSpPr>
          <p:cNvPr id="11" name="Text 2"/>
          <p:cNvSpPr txBox="1"/>
          <p:nvPr/>
        </p:nvSpPr>
        <p:spPr>
          <a:xfrm>
            <a:off x="3382540" y="3651413"/>
            <a:ext cx="23886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Пираньи — хищники с острыми зубами
</a:t>
            </a:r>
            <a:pPr algn="ctr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Пираньи известны своим стайным поведением и мощными острыми зубами, способными быстро разрывать добычу. Они играют важную роль в экосистемах Амазонки.
</a:t>
            </a:r>
            <a:endParaRPr lang="en-US" sz="1178" dirty="0"/>
          </a:p>
        </p:txBody>
      </p:sp>
      <p:sp>
        <p:nvSpPr>
          <p:cNvPr id="12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представители класса костных рыб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Белокровные рыбы Антарктики вырабатывают антифризные белки, препятствующие замерзанию крови при низких температурах морской воды.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костных рыб к экстремальным условиям среды
</a:t>
            </a:r>
            <a:endParaRPr lang="en-US" sz="2148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рыбы используют камуфляжную окраску и изменение формы тела для защиты от хищников в различных средах обитания.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и пресноводные рыбы регулируют осмотический баланс, чтобы сохранять равновесие между водой и солями в организме.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34676"/>
            <a:ext cx="3043800" cy="18904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234676"/>
            <a:ext cx="3043800" cy="18904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38475" y="1358251"/>
            <a:ext cx="3043800" cy="189048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164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Регуляторы популяций водных организмов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рыбы контролируют численность различных водных видов, предотвращая перенаселение и обеспечивая устойчивость экосистемных процессов.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6260698" y="151722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круговороте веществ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Жизнедеятельность костных рыб способствует перераспределению органических веществ и минералов, поддерживая баланс экосистемы.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184123" y="3378871"/>
            <a:ext cx="26547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для многих хищников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служат источником питания для млекопитающих, рыб и птиц, играя ключевую роль в сложных пищевых цепях водных биотопов.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костных рыб в экосистемах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костных рыб для человека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 с применением костных рыб помогают изучать процессы развития и экологии организмов.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рыбы являются основным объектом коммерческого и любительского рыболовства во всём мире, обеспечивая важную часть продовольствия.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используют в пищевой промышленности и аквариумистике, что способствует развитию экономики и досуга.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с участием костных рыб поддерживает трудовые места и экономическую стабильность в прибрежных регионах.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775" y="1592186"/>
            <a:ext cx="4788300" cy="190827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4675" y="152650"/>
            <a:ext cx="81192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распространённые виды костных рыб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766" y="4294387"/>
            <a:ext cx="3902100" cy="1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45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FAO, 2020.
</a:t>
            </a:r>
            <a:endParaRPr lang="en-US" sz="645" dirty="0"/>
          </a:p>
        </p:txBody>
      </p:sp>
      <p:sp>
        <p:nvSpPr>
          <p:cNvPr id="6" name="Text 2"/>
          <p:cNvSpPr txBox="1"/>
          <p:nvPr/>
        </p:nvSpPr>
        <p:spPr>
          <a:xfrm>
            <a:off x="5233725" y="825975"/>
            <a:ext cx="3708000" cy="35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ареал обитания и рацион некоторых распространённых видов костных рыб, подчеркивая их экологическое разнообразие.
</a:t>
            </a:r>
            <a:pPr algn="l" indent="0" marL="0">
              <a:lnSpc>
                <a:spcPct val="150041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разнообразие костных рыб сосредоточено в морских водах, с широкой адаптацией к разным типам питания.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угрозы для костных рыб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Чрезмерный вылов приводит к истощению популяций, нарушая баланс в экосистемах и угрожая устойчивости видов.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 и изменение климата меняют среды обитания, снижая шансы на выживание многих рыб.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инвазивных видов создает конкурентное давление и может вытеснять местные популяции.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115" y="517000"/>
            <a:ext cx="4893520" cy="362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00775" y="4274962"/>
            <a:ext cx="48147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FAO, 2022.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8750" y="5170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численности атлантической трески (1970–2020)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пятьдесят лет популяция трески сократилась на 80%, что подчеркивает необходимость охраны и управления промыслом.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свидетельствуют о критическом снижении запасов, требующем научно обоснованных мер для восстановления вида.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07" y="-1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800" y="722175"/>
            <a:ext cx="41268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рыбы: залог здоровья водных 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Костные рыбы играют ключевую роль в поддержании водных сообществ и продовольственной безопасности. Их охрана и рациональное использование необходимы для будущих поколений.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2026-05-08T21:37:39Z</dcterms:created>
  <dcterms:modified xsi:type="dcterms:W3CDTF">2026-05-08T21:37:39Z</dcterms:modified>
</cp:coreProperties>
</file>