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26. Особые случаи умножения и деления многозначных чисел
</a:t>
            </a:r>
            <a:pPr algn="l" indent="0" marL="0">
              <a:lnSpc>
                <a:spcPct val="90000"/>
              </a:lnSpc>
              <a:buNone/>
            </a:pPr>
            <a:r>
              <a:rPr lang="en-US" sz="16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в числах умеют помогать считать быстрее.
</a:t>
            </a:r>
            <a:endParaRPr lang="en-US" sz="350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приёмы полезны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вычисления встречаются каждый день: в покупках, измерениях и времени. Если понимать роль нулей и разрядов, можно быстро считать и легко проверять ответ обратным действием.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480550"/>
            <a:ext cx="220800" cy="2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и их значение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счёта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нулей в записи, тем легче увидеть удобный приём. Нули помогают не путаться, быстрее находить ответ и замечать, где могла спрятаться ошибка.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разрядами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ноль связан с десятками, сотнями или тысячами. Поэтому при умножении и делении важно смотреть не только на цифры, но и на место, которое они занимают.
</a:t>
            </a:r>
            <a:endParaRPr lang="en-US" sz="116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 нулями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числа заканчиваются нулями: 10, 100, 1000, 20, 300, 5000. Нули сразу подсказывают, сколько разрядов участвует в записи и как удобно считать.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10, 100 и 1000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10, 100 или 1000 число становится в 10, 100 или 1000 раз больше. Обычно достаточно дописать один, два или три нуля к числу.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очень простые: 36 × 10 = 360, 48 × 100 = 4800, 7 × 1000 = 7000. Здесь особенно важно не потерять разряд и нули.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10, 100 и 1000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10, 100 или 1000 число уменьшается в соответствующее количество раз. Нули в конце делимого убирают по числу нулей у делителя.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7300 : 10 = 730, 5600 : 100 = 56, 9000 : 1000 = 9. Чем больше нулей у делителя, тем дальше «убегает» число вправо.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нулей в числе не хватает, ответ может быть нецелым. В 4 классе чаще выбирают задания, где получается целый результат, чтобы тренировать именно этот приём.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удобных шага помогают быстро умножать на числа с нулём в конце.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умножают без нуля, а потом добавляют его. Так считать легче, и пример не превращается в длинную цепочку действий.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число, которое оканчивается нулём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делитель оканчивается нулём, удобно сначала убрать по одному нулю у делимого и делителя. После этого деление становится короче и понятнее.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840 : 20 = 84 : 2 = 42. А в примере 960 : 30 получаем 96 : 3 = 32. Всё очень аккуратно, без лишних шагов.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работает, когда после сокращения деление выполняется без остатка. Это помогает не теряться в больших числах и быстрее находить верный ответ.
</a:t>
            </a:r>
            <a:endParaRPr lang="en-US" sz="11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нулями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умножении и делении на круглые числа.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числа на сумму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удобно разложить на десятки и единицы, умножение легче выполнить по частям. Так проще увидеть, откуда берётся каждый кусочек ответа.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34 × 5 = (30 × 5) + (4 × 5) = 170. В примере 62 × 3 = (60 × 3) + (2 × 3) = 186.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помогает считать без длинных столбиков. Он особенно удобен, когда хочется посчитать спокойно, а не «вприпрыжку».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суммы на число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каждое слагаемое делится на одно и то же число, сумму можно разделить по частям. Тогда вычисление становится коротким и понятным.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48 : 6 = (42 : 6) + (6 : 6) = 7 + 1 = 8. В примере 72 : 8 = (64 : 8) + (8 : 8) = 8 + 1 = 9.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связан с разложением числа на удобные части. Он помогает быстрее находить ответ и проверять, всё ли посчитано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произведение и разделите его на один из множителей. Если в ответе получается второй множитель, умножение выполнено верно, а число записано без ошибки.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12 × 4 = 48. Проверяем: 48 : 4 = 12. Такая цепочка действий помогает быстро заметить неверный результат и не спорить с тетрадью.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умножения делением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деления умножением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деление, умножьте частное на делитель. Если получается делимое, действие выполнено правильно и можно смело ставить отметку без сомнений.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56 : 7 = 8. Проверка: 8 × 7 = 56. Тут всё сходится, как детали у аккуратного конструктора.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остаток, используйте другое правило: частное × делитель + остаток = делимое. Так проверяют не только ответ, но и остаток.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29 : 5 = 5 (ост. 4). Проверка: 5 × 5 + 4 = 29. Маленькая формула — большой помощник.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пустых разряда показывают, что в записи не хватает десятков, сотен или тысяч.
</a:t>
            </a:r>
            <a:endParaRPr lang="en-US" sz="205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ответе не украшение, а важная подсказка. Он сохраняет разряд и помогает понять, сколько единиц, десятков или сотен получилось.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26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Разрядный состав помогает считать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 число на сотни, десятки и единицы: 324 = 300 + 20 + 4. Так легче увидеть, как каждый разряд участвует в вычислении.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умножать по частям, пример становится понятнее: 324 × 20 можно представить как 300 × 20, 20 × 20 и 4 × 20. Ошибок сразу меньше.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заметить, откуда берутся нули в ответе. Разряды не прячутся, а работают дружной командой, как старательные помощники на уроке.
</a:t>
            </a:r>
            <a:endParaRPr lang="en-US" sz="11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удобный способ вычисления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выбору приёма: нули, разложение, проверка и остаток помогают найти самый удобный путь.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умножении и делении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решил пример верно, но забыл один ноль в конце ответа. Из-за этого число стало меньше, хотя вычисление почти не изменилось. Такая ошибка особенно любит появляться в спешке, поэтому полезно ещё раз посмотреть на разряды.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Пропал ноль — и ответ «похудел»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ответе появляется ноль, которого там быть не должно. Тогда число становится слишком большим, как будто получило лишнюю порцию каши. Проверка помогает сразу заметить, что разряд выбран неправильно, и исправить запись.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ноль пришёл без приглашения
</a:t>
            </a:r>
            <a:endParaRPr lang="en-US" sz="13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325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513192"/>
            <a:ext cx="267600" cy="237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из жизни, где нужны такие вычисления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расстояние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со временем и расстоянием тоже встречаются удобные круглые числа. Они помогают не теряться в больших значениях и считать шаг за шагом.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килограмме 1000 граммов, поэтому при счёте массы важно уверенно делить и умножать на тысячу. Это экономит время и бережёт силы.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измерении длины часто встречаются метры и сантиметры. Здесь помогают числа 10 и 100, потому что перевод единиц становится проще и понятнее.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купить несколько одинаковых предметов, удобно умножать. Так быстро считают стоимость: например, 5 предметов по 10 рублей не заставят долго морщить лоб.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коротких примеров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Выбрать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решают: считать с нулями, разложить число по частям или сразу проверить ответ. Выбор зависит от записи и числа разрядов.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сравнивают ответ с разрядным составом числа или используют обратное действие. Если что-то не сходится, ищут, где потерялся ноль.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Посмотреть на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есть ли в записи ноль в конце и можно ли упростить пример. Это подсказывает, какой приём будет самым удобным.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Выполнить вычисление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находят ответ без лишних шагов. Короткие примеры на 10, 100 и 1000 особенно хорошо тренируют внимательность.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теме урока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в конце числа показывает важный разряд и помогает быстро считать. Если его потерять, ответ изменится, как будто из рюкзака исчезла нужная тетрадь.
</a:t>
            </a:r>
            <a:endParaRPr lang="en-US" sz="989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в записи — это не мелочь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сделать обратное действие и посмотреть, всё ли совпало. Тогда даже упрямый пример быстро выдаёт свой правильный ответ и перестаёт хитрить.
</a:t>
            </a:r>
            <a:endParaRPr lang="en-US" sz="945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спасает от ошибок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 увидели, что нули, разряды и проверка ответа помогают считать быстрее и точнее. Эти приёмы превращают большие числа в понятные и послушные.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делает числа понятными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2026-05-24T11:28:18Z</dcterms:created>
  <dcterms:modified xsi:type="dcterms:W3CDTF">2026-05-24T11:28:18Z</dcterms:modified>
</cp:coreProperties>
</file>