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как общий признак всего живого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 — основа жизни и её разнообразия.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Роберт Гук впервые назвал 'клетками' ячейки пробки, а ван Левенгук увидел живые клетки. В XIX веке Шлейден и Шванн разработали клеточную теорию — фундамент биологии.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клеток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положения клеточной теории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состоят из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живой организм состоит из одной или множества клеток, что помогает определить единый принцип живой природы.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– базовая единица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3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самая маленькая единица, обладающая всеми признаками живого и осуществляющая жизненные функции.
</a:t>
            </a:r>
            <a:endParaRPr lang="en-US" sz="122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образуются 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исключительно путём деления уже существующих, что обеспечивает рост и развитие организмов.
</a:t>
            </a:r>
            <a:endParaRPr lang="en-US" sz="12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обмен веществ, позволяя организмам получать и использовать энергию для жизненных процессов.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размножение обеспечиваются делением клеток, поддерживая жизненный цикл и обновление тканей.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генетический материал управляет развитием и реакциями организма на окружающую среду.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клетки в жизни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варьируются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малы — 1-10 микрометров, животные клетки бывают до 100 микрометров, а человеческая яйцеклетка достигает 0,12 мм в диаметре.
</a:t>
            </a:r>
            <a:endParaRPr lang="en-US" sz="120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сравнить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клетки имеют характерные формы и размеры, что отражается в их ролях и жизнедеятельности организма.
</a:t>
            </a:r>
            <a:endParaRPr lang="en-US" sz="1153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связана с функцией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форму двояковогнутого диска для транспорта кислорода, нейроны — длинные отростки для передачи сигналов, кожные — плоские для защиты.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клеток разнообразны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наполняет клетку и служит средой для биохимических реакций, необходимых для жизни.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регулирует обмен веществ с окружающей средой и защищает клетку от внешних воздействий.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— ДНК или РНК — хранит и передаёт наследственную информацию.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клетки имеют основные компоненты, обеспечивающие их жизнедеятельность и взаимодействие с окружающим миром.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строения клеток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такие как бактерии, не имеют ядра: их ДНК свободно плавает внутри клетки. Это простейшая клеточная организация.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растения, животные и грибы — имеют оформленное ядро, окружённое мембраной, а также множество специализированных органелл.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прокариоты и эукариоты?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прокариотами и эукариотами по основным характеристикам.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более сложное клеточное строение, что способствует их разнообразию и усложнению функций.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энергостанции клетки, где создаётся АТФ, необходимый для жизненных процессов.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присутствуют в растительных клетках и выполняют фотосинтез, превращая свет в энергию.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 синтезируют и транспортируют белки и другие вещества внутри клетки.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обеспечивают расщепление и утилизацию ненужных или повреждённых частей клетки.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и их функции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генетической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молекулы ДНК, которые хранят инструкции для всех клеточных функций и признаков организма.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жизненных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происходит синтез РНК и регуляция производства белков, оно управляет делением и развитием клетки.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 в клетке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клеточного деления, ответственный за рост организма и замену повреждённых клеток, обеспечивая точное копирование и сохранение числа хромосом в дочерних клетках.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отличается уменьшением числа хромосом вдвое и происходит при образовании половых клеток, обеспечивая генетическое разнообразие и половое размножение у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— простая форма размножения прокариот, при которой клетка делится на две идентичные, позволяя бактериям быстро распространяться в окружающей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клеточного деления: сравнительная характеристика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клетки, например нейроны, сохраняются десятилетиями, обеспечивая долгосрочное функционирование органов, тогда как другие обновляются регулярно.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продолжительности жизни клеток отражает адаптацию организма к различным функциям и скорости регенерации тканей.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жизни различных видов клеток человеческого тела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имеют способность сокращаться, обеспечивая движение тела и поддержку позы благодаря своей уникальной структуре и сократительным белкам.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отвечают за передачу электрических сигналов, что позволяет координировать действия и воспринимать окружающую среду.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клетки, например лейкоциты, защищают организм от инфекций и участвуют в распознавании чужеродных веществ.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Железистые клетки синтезируют и выделяют гормоны и другие биологически активные вещества, регулируя функции организма.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разнообразие клеток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— простейшие формы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 инфузория — яркие представители одноклеточных, которые выполняют все жизненные функции в одной клетке, передвигаются и питаются самостоятельно. Эти организмы широко распространены в пресных водах.
</a:t>
            </a:r>
            <a:endParaRPr lang="en-US" sz="1334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и их сложная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грибы состоят из миллиардов специализированных клеток, образующих ткани и органы. Такая организация обеспечивает высокую эффективность жизненных процессов и адаптацию к окружающей среде.
</a:t>
            </a:r>
            <a:endParaRPr lang="en-US" sz="1334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одноклеточных и многоклеточных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клетки синтезируют белки на основе информации, закодированной в ДНК, что обеспечивает сохранение и передачу наследственных признаков.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деления клетки, такие как митоз, происходят с использованием одинаковых биохимических компонентов во всех организмах, что свидетельствует об их общем происхождении.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механизмы дыхания и энергетического обмена позволяют клеткам эффективно преобразовывать вещества для поддержания жизнедеятельности.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биохимических процессов у всех клеток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0485" y="2755985"/>
            <a:ext cx="304303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компоненты клеток основных царств живых организмов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структуры и их присутствие в различных группах живых существ, демонстрируя фундаментальные сходства и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клеточные структуры присутствуют во всех царствах, но наличие митохондрий и клеточной стенки отражает особенности эукариот и прокариот.
</a:t>
            </a:r>
            <a:endParaRPr lang="en-US" sz="12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обеспечивает высокое разрешение, позволяя изучать мельчайшие клеточные структуры с детализацией до нанометров.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флуоресцентных меток позволяет визуализировать активность определённых органоидов и отслеживать динамические процессы внутри клеток.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Цитогенетические методы помогают выявлять хромосомные аномалии, что важно для диагностики наследственных заболеваний и исследований генетики.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клеток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развивается вследствие неконтролируемого деления клеток, приводя к образованию опухолей и нарушению нормального функционирования органов.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связана с уменьшением количества эритроцитов или снижением уровня гемоглобина, что влияет на кислородную транспортировку крови.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возникают из-за мутаций в ДНК, нарушающих работу клеток и вызывающих разнообразные функциональные расстройства.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нарушения и их связь с человеческими болезнями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клеток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миллиардов лет назад возникли примитивные одноклеточные организмы — первые живые существа, положившие начало биологической эволюции и формированию биосферы.
</a:t>
            </a:r>
            <a:endParaRPr lang="en-US" sz="1032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одноклеточных к многоклеточным организмам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шла от простых одноклеточных форм к сложным многоклеточным, с разделением функций между клетками и образованием тканей, что повысило приспособленность видов.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усложнение клеточных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эволюции клетки усложнялись, появлялись новые органоиды и системы, что способствовало появлению разнообразных форм жизни и многоклеточных организмов.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и эволюция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— универсальный фундамент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объединяет все живые организмы, раскрывая естественные закономерности биологии и подчёркивая общее происхождение и взаимосвязь жизни на Земле.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2026-05-08T12:35:50Z</dcterms:created>
  <dcterms:modified xsi:type="dcterms:W3CDTF">2026-05-08T12:35:50Z</dcterms:modified>
</cp:coreProperties>
</file>