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«Седое небо надо мною»: тема, образ и смысл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Седое небо становится образом памяти, тревоги и внутреннего одиночества.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отражение внутреннего мира в русской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XIX–XX веков пейзаж часто передает не только природу, но и состояние души. В стихотворении «Седое небо надо мною» внешний мир превращается в повод для тихого самоанализа и философского раздумья.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воспринимает мир через личное впечатление, поэтому важны не события, а мгновенное состояние сознания и внутренний отклик на увиденное.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перспективы природа показана субъективно: она не нейтральна, а окрашена эмоцией и становится частью душевного опыта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неба запускает внутренний монолог: взгляд на пейзаж сразу переходит в размышление о времени, памяти и ощущении одиночества.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субъект и способ выражения переживания
</a:t>
            </a:r>
            <a:endParaRPr lang="en-US" sz="2427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выступает не просто как часть пейзажа, а как знак предела, высшего порядка и недосягаемой дали. Оно задает масштаб размышления о человеческой жизни.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седого неба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«седое» соединяет представления о старении, памяти, холоде и тусклом свете. Благодаря этому образ выглядит приглушенным, холодным и тревожно-задумчивым.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гамма и эмоциональный тон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и белесые оттенки создают впечатление размытости, словно мир теряет четкие очертания и уходит в состояние неопределенности.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Блеклая палитра не отвлекает от действия, а усиливает внимание к внутреннему состоянию героя и его тихому напряжению.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ярких красок поддерживает интонацию размышления: стихотворение звучит спокойно, без резких эмоциональных всплесков и открытого конфликта.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цветовая сдержанность особенно выразительна на фоне переходного состояния природы, когда внешняя неподвижность сочетается с внутренней неустойчивостью.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 пейзажа в стихотворении быстро приобретают символический и психологический смысл.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образы не остаются описанием природы: каждый из них переводит пейзаж в сферу размышления о человеке, времени и внутреннем состоянии.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смысловые значения
</a:t>
            </a:r>
            <a:endParaRPr lang="en-US" sz="245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«Седое небо надо мною»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пейзажная основа связывает разные смысловые линии текста и удерживает их в едином эмоциональном поле.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вес имеет мотив природы, но он раскрывается через память, одиночество и ожидание, поэтому лирическое переживание становится многослойным.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анализ мотивов стихотворения «Седое небо надо мною»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внешнее наблюдение превращается во внутреннее размышление.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пейзажа к философскому смыслу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956" y="2621013"/>
            <a:ext cx="262687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0644" y="4148197"/>
            <a:ext cx="14137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стилистическая организация текста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ключевых слов несут основную нагрузку текста. Благодаря этому короткое стихотворение воспринимается как цельное размышление, а не как последовательность отдельных наблюдений.
</a:t>
            </a:r>
            <a:endParaRPr lang="en-US" sz="1474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стихотворения точен и сдержан. Отсутствие лишней книжности делает интонацию естественной и позволяет сосредоточиться на главном образе без перегрузки деталями.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переклички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и созвучные интонации создают плавный ритм. Они связывают разные строки в единое переживание и усиливают ощущение внутренней сосредоточенности.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текста тихий и доверительный. Он не требует внешнего эффекта, потому что смысл рождается из спокойного наблюдения и постепенного углубления мысли.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пейзаж передает состояние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Седое небо, тишина и приглушенные краски не просто описывают природу. Они создают атмосферу, в которой особенно ощутимы усталость и сосредоточенность героя.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пейзаж раскрываются одиночество, память и размышление о времени. Поэтому природа в стихотворении становится точным отражением человеческой души.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и скрытого движения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статичном пейзаже ощущается движение: взгляд героя скользит по пространству, а наблюдение незаметно переходит в размышление о собственной жизни и ее направлении.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 и горизонта связаны с выбором и неопределённостью: они обозначают не только путь в пространстве, но и переходное состояние между прошлым опытом и будущими ожиданиями.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неподвижной природы и подвижного сознания показывает, что главное действие стихотворения происходит внутри героя, в сфере памяти, предчувствия и тихого самоанализа.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приёмы усиливают психологическую глубину стихотворения и переводят пейзажные детали в символический план.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единый результат: внешняя картина становится эмоционально насыщенной и приобретает философский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«Седое небо надо мною»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ритмическая организация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задаётся спокойно и ровно: читатель входит в состояние сосредоточенного созерцания, где важнее впечатление, чем событие.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наблюдения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узловых местах ритм словно притормаживает, чтобы подчеркнуть раздумье, внутреннюю паузу и значимость отдельных образов.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замедления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резкой экспрессии создаёт ощущение мягкого философского наблюдения, в котором мысль течёт плавно и без внешнего напряжения.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итог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как впечатление от пейзажа постепенно превращается в внутренний отклик и затем в спокойное осмысление пережитого.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развивается не по модели конфликта, а по модели углубления: от внешнего впечатления к тихому философскому выводу.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произведения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эмоционального развития в стихотворении «Седое небо надо мною»
</a:t>
            </a:r>
            <a:endParaRPr lang="en-US" sz="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дано на фоне прошлого и будущего, поэтому лирический герой воспринимает мир как переходную точку между воспоминанием, ожиданием и осознанием неизбежных перемен.
</a:t>
            </a:r>
            <a:endParaRPr lang="en-US" sz="1168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в стихотворении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время ощущается как длительность внутреннего состояния, а не как календарный отсчёт: важнее то, как человек переживает настоящий момент.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Седина в центральном образе связывает пространство неба с прожитой жизнью: это знак не только возраста, но и накопленной памяти, опыта и следов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XIX–XX веков пейзаж часто становится формой самопознания. Серое небо, тишина и приглушённый свет помогают передать не только картину природы, но и состояние души, в котором смешаны усталость, память и ожидание.
</a:t>
            </a:r>
            <a:endParaRPr lang="en-US" sz="859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зеркало внутреннего мира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Тютчева, Фета, Есенина и Блока внешний мир нередко выражает то, что невозможно сказать прямо. Пасмурный пейзаж или зимняя неподвижность становятся художественным языком размышления о времени, одиночестве и человеческой судьбе.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говорит вместо героя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«Седое небо надо мною» продолжает эту традицию: конкретная деталь быстро вырастает в символ. Читатель видит не просто небо, а образ, в котором соединяются путь человека, память и тихое внутреннее напряжение.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описания к философскому смыслу
</a:t>
            </a:r>
            <a:endParaRPr lang="en-US" sz="1333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русской лирической традиции: три литературных ракурса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зрительного впечатления к личной интерпретации и философскому выводу.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неба становится смыслом для читателя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конкретных деталей задаёт основу для широкого обобщения: пейзаж работает как вход в смысл, а не как самоцель.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символический уровень, поэтому внешняя простота текста скрывает высокую смысловую плотность.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предметного и символического уровней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3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соотношение образных уровней стихотворения «Седое небо надо мною»
</a:t>
            </a:r>
            <a:endParaRPr lang="en-US" sz="8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одно и то же произведение читается на разных смысловых уровнях — от описания природы к философскому обобщению.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уровня взаимосвязаны: предметная деталь сразу получает психологическую глубину и выходит к философскому смыслу.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анализа стихотворения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анализ стихотворения «Седое небо надо мною»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превращает пейзаж в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Седое небо в стихотворении — это не просто фон, а смысловой центр, через который раскрываются память, время и внутренний мир героя. Именно в этой сжатой образности заключается художественная сила текста.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2026-05-23T16:33:09Z</dcterms:created>
  <dcterms:modified xsi:type="dcterms:W3CDTF">2026-05-23T16:33:09Z</dcterms:modified>
</cp:coreProperties>
</file>