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«Снегурочка»: зимняя сказка о чуде и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девочка, доброта и грустное чудо зимы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Снегурочке пришла из русского фольклора и стала особенно понятной в пересказе Льва Толстого. В ней есть зимнее волшебство, тёплый дом, забота и важная мысль: у каждого существа своя природа.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сказка, которую легко читать в школе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пересказал народную сказку простым и ясным языком, чтобы она была понятна юным читателям. В тексте нет лишних сложностей, зато есть спокойный, доброжелательный тон.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использует точные детали: снег, мороз, дом, весну и костёр. Эти слова помогают сразу увидеть картину и почувствовать, как меняется настроение истории.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чудо бывает очень красивым, но не всегда живёт долго. Именно поэтому она запоминается: в ней радость соседствует с печалью.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его обработка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зимний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выглядит белой, тихой и очень нежной. Её образ связан с чистотой, морозом и зимним покоем, поэтому она кажется почти частью снежного света.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можно представить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светлая фигура среди сугробов, снежинок и зимнего леса. Такой рисунок сразу показывает: героиня похожа на настоящее зимнее чудо.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из снега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девочка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лепят девочку из снега и неожиданно видят чудо: она оживает. Это самый удивительный момент начала сказки.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наполняется радостью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Старики очень счастливы, потому что давно мечтали о ребёнке. Снегурочка живёт у них тихо, ласково и приносит в дом тепло без огня.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рядом с людьми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становится частью семьи. Её присутствие делает обычный дом светлее, спокойнее и радостнее, словно в нём поселилась зимняя сказка.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сказка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судьба Снегурочки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Льва Толстого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Долгожданный ребёнок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Старики очень хотят дочку и встречают Снегурочку с радостью. Для них она становится не просто чудом, а настоящим близким человеком, о котором хочется заботиться каждый день.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Снегурочки дом стариков меняется. В нём становится спокойнее, светлее и уютнее, будто вместе с девочкой туда вошло тихое семейное счастье.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относятся к Снегурочке как к родной дочери. Они берегут её, радуются её присутствию и стараются сделать её жизнь доброй и безопасной.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старуха: любовь и ожидание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очень тихая и скромная. Она не любит шума, ведёт себя спокойно и старается никого не огорчать, поэтому кажется особенно мягкой и застенчивой.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ближе холод, тишина и зимний покой. Жара и бурные игры даются ей труднее, потому что её природа связана со снегом и морозом.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не спорит и не капризничает, а старается быть хорошей. Из-за этого образ Снегурочки вызывает и нежность, и лёгкую грусть.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Снегурочки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показывает, что Снегурочке опасны солнце и жар. Для неё это не радость, а испытание, потому что её снежная природа не может долго жить в тепле.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особенно важны в сказке: холод и тепло.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«Снегурочка» в обработке Л. Н. Толстого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дома стариков лежат сугробы, а деревья стоят в белом молчании. Такой пейзаж создаёт чувство сказочной тишины. На его фоне особенно заметна маленькая светлая Снегурочка, будто пришедшая из самого снега.
</a:t>
            </a:r>
            <a:endParaRPr lang="en-US" sz="903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лес вокруг маленького дома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представить морозное утро, когда воздух прозрачный, а снег сияет мягким светом. Этот образ помогает почувствовать спокойствие зимы. Он делает историю похожей на тихую картину, которую хочется рассматривать долго.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свет и морозное утро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девочка на фоне снежинок выглядит почти невесомой. Её фигура подчёркивает красоту зимы и её хрупкость. Такой образ удобно использовать в иллюстрации, потому что он сразу передаёт настроение сказки.
</a:t>
            </a:r>
            <a:endParaRPr lang="en-US" sz="876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среди снежинок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зимнего мира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Снегурочке хочется быть рядом с детьми, потому что ей интересно их веселье, игры и дружный смех. Она тянется к жизни, где все радуются вместе.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ищет беды и не хочет никому навредить. Её желание простое и доброе: понять мир людей, узнать, как они живут и играют.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этот момент особенно понятен. Снегурочка похожа на ребёнка, который хочет дружить, участвовать в играх и чувствовать себя среди своих.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Снегурочка идёт к людям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сказки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 Снегурочке показывает, как весёлое приглашение к игре приводит к печальному таянию.
</a:t>
            </a:r>
            <a:endParaRPr lang="en-US" sz="10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красота может быть очень нежной и недолгой. То, что кажется волшебным и прекрасным, не всегда может жить рядом с обычными людьми.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нет злых поступков, но есть грустное напоминание: у каждого существа своя природа. Если её не понимать, даже радость может обернуться печалью.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учит бережности и внимательному отношению к тем, кто рядом. Добро важно не только чувствовать, но и уметь вовремя остановиться.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заботе, терпению и настоящей семейной теплоте. Их любовь делает дом спокойным и радостным местом, где хочется жить и ждать чуда.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показывает доброту, послушание и осторожность. Она старается быть хорошей, но её хрупкая природа напоминает, что не всё можно удержать силой.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приносят в сказку смех, движение и игру. Их весёлое приглашение делает историю живой, но одновременно помогает увидеть, как важно помнить об опасности.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по-разному раскрывают одну мысль: радость прекрасна, когда рядом есть доброта и внимание. Тогда чудо становится светлым, даже если оно недолгое.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герои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сугробов стоит тихий дом стариков, а вокруг лежит белый, мягкий снег. В таком пейзаже Снегурочка выглядит как маленькое зимнее чудо. Холод здесь не пугает, а будто охраняет её покой и тишину.
</a:t>
            </a:r>
            <a:endParaRPr lang="en-US" sz="742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домик у леса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поляне горит костёр, и вокруг него светятся лица детей. Снег ещё лежит рядом, но огонь уже побеждает холод. Рядом с этим ярким теплом Снегурочка кажется особенно нежной и беззащитной.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на вечернем снегу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тепло в сказке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Снегурочки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с необычного чуда: из снега появляется девочка. Такой старт сразу привлекает внимание и легко остаётся в памяти.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стариков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живёт в тёплом доме, радует стариков и ведёт себя тихо. Этот этап помогает запомнить героев и их добрые отношения.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весны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меняется, и вместе с природой меняется жизнь Снегурочки. Контраст зимы и весны делает событие ярким и понятным.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короткий и сильный: тепло оказывается слишком опасным для снежной девочки. Именно поэтому сказка запоминается особенно хорошо.
</a:t>
            </a:r>
            <a:endParaRPr lang="en-US" sz="13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Снегурочка захотела пойти с детьми, хотя знала, что тепло и веселье могут быть для неё опасны?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старик и старуха так быстро полюбили Снегурочку и начали заботиться о ней, как о родной дочке?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сказке сильнее ощущается в конце: радость от чуда или печаль от его исчезновения? Объясни почему.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история: быть смелым, быть осторожным или уметь беречь то, что кажется очень хрупким?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беседы в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давно стала одним из самых узнаваемых сказочных образов в России. Её представляют как светлую зимнюю героиню, связанную со снегом, чистотой и праздничным настроением. Для детей она часто выглядит почти как сама зима.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знают с детства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часто появляется на детских рисунках, в спектаклях и праздничных постановках. Белое платье, снежные узоры и мягкий свет помогают показать её нежность. Такая героиня легко узнаётся даже издалека.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и в театре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Снегурочку нередко связывают с ёлкой, зимними играми и новогодним весельем. Её образ помогает сделать праздник сказочным и добрым. Поэтому она остаётся любимой героиней для многих поколений детей.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зимнего праздника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в русской культуре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соединяет чудо и грусть так, что история запоминается надолго. Снегурочка остаётся светлым образом, даже когда её жизнь заканчивается очень быстро.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передал народный сюжет простыми и ясными словами. Благодаря этому сказка легко читается, а её смысл становится понятным младшим школьникам.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этой истории — любовь, бережность и уважение к природе каждого существа. Именно они делают сказку доброй, красивой и немного печальной.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сказке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«Снегурочка» в обработке Льва Толстого — это короткая, ясная и трогательная сказка о зимнем чуде, заботе и печальном таянии, которое оставляет в сердце светлую грусть.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светлая сказка о хрупком чуде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2026-05-24T03:28:31Z</dcterms:created>
  <dcterms:modified xsi:type="dcterms:W3CDTF">2026-05-24T03:28:31Z</dcterms:modified>
</cp:coreProperties>
</file>