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происхождения живого вещества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неживая химия стала основой жизни?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происхождение жизни остаётся загадкой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 около 4,54 млрд лет, а самые древние надёжные следы жизни моложе примерно на миллиард лет. Поэтому ранние этапы биохимической эволюции приходится восстанавливать по косвенным данным: породам, экспериментам и моделям реакций.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самозарождения к научному объяснению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 и 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долго считали способными возникать самопроизвольно из неживой материи. Эта идея казалась естественной, пока не появились первые строгие опыты.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опыты Луи Пастера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 окончательно доказал, что в обычных условиях сложная жизнь не возникает из неживого вещества. После этого вопрос сместился к особым условиям ранней Земли.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1668 — опыт Франческо Реди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 показал, что личинки мух появляются только там, где есть яйца взрослых насекомых. Его эксперимент подорвал веру в самозарождение наглядным наблюдением.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биологии и концепции химической эволюции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химической эволюции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требовал более сложной организации вещества и 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постепенный переход от химических реакций к признакам живой системы.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ранней Земли, благоприятные для синтеза органики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геология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Земля была геологически нестабильной: извержения, горячие потоки и постоянное обновление поверхности создавали среды, где вещества могли вступать в реакции и накапливаться локально.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Грозы, мощное ультрафиолетовое излучение и молнии обеспечивали источники энергии, необходимые для запуска химических превращений. Именно энергия превращала простые молекулы в более сложные соединения.
</a:t>
            </a:r>
            <a:endParaRPr lang="en-US" sz="1199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ранней атмосфере и вулканических газах могли присутствовать водяной пар, углекислый газ, азот, метан, аммиак и сероводород. Такой набор веществ расширял возможности синтеза органики.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почти не было свободного кислорода, а значит, органические молекулы разрушались медленнее. Это повышало шансы на накопление продуктов первых химических реакций.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Миллера—Юри и доказательство возможности абиогенного синтеза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смоделировали предполагаемую атмосферу ранней Земли в замкнутой установке, чтобы проверить, могут ли органические вещества возникать без участия живых организмов.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смесь газов пропускали электрические разряды, имитируя молнии. Это создавало условия для разрыва связей и образования новых молекул в реакционной системе.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в растворе обнаружили аминокислоты — важнейшие строительные блоки белков. Эксперимент показал принципиальную возможность абиогенного синтеза органики.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исследования подтвердили, что в подобных условиях могут образовываться и другие органические соединения. Тем самым был открыт экспериментальный путь к изучению происхождения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17040"/>
            <a:ext cx="4534800" cy="30009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современным представлениям об абиогенезе
</a:t>
            </a:r>
            <a:endParaRPr lang="en-US" sz="69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гипотез происхождения живого вещества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каждая гипотеза объясняет лишь часть проблемы.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убедителен не один ответ, а сочетание нескольких механизмов, действовавших на ранней Земле.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химической эволюции Опарина—Холдейна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бульон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этой гипотезе в древнем океане постепенно накапливались органические вещества. Их образование становилось возможным в восстановительной среде при наличии источников энергии.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Опарина и Холдейна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Опарин и Джон Холдейн независимо предложили, что до появления клеток Земля могла пройти стадию химического накопления сложных молекул и их объединения.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органических веществ могли формироваться коацерваты — капли с внутренним упорядочиванием. Они не были живыми, но создавали более организованную среду для дальнейших реакций.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 слабая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модели — логичный переход от химии к биологии. Слабая — отсутствие полного механизма наследственности и точного объяснения появления первой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РНК, ДНК и белков по данным молекулярной биологии
</a:t>
            </a:r>
            <a:endParaRPr lang="en-US" sz="987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РНК рассматривают как древнейший носитель наследственности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совмещает несколько функций, которые сегодня разделены между разными молекулами, поэтому её рассматривают как промежуточный вариант ранней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наследственности и катализа делает РНК наиболее правдоподобным кандидатом на ключевую роль в начале биологической эволюции.
</a:t>
            </a:r>
            <a:endParaRPr lang="en-US" sz="19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ограничения гипотезы мира РНК
</a:t>
            </a:r>
            <a:endParaRPr lang="en-US" sz="176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Нестабильная рибоза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Рибоза легко разрушается в неблагоприятных условиях, поэтому сама основа РНК плохо сохраняется. Это затрудняет длительное существование молекул в природной среде ранней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нуклеотидов и их соединение в длинные цепи требуют узкого набора условий. В природе такие условия трудно поддерживать достаточно долго и в нужной последовательности.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самокопирование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экспериментах самокопирование РНК удаётся не всегда и только при точном подборе длины цепи, ионов и порядка реакций. Универсального механизма пока не найдено.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общей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мир РНК считают важным этапом, но не окончательным объяснением происхождения жизни. Скорее всего, он работал вместе с другими химическими и геологическими факторами.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источники: скрытые лаборатории ранней Земли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химия и защита в одном месте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древнего океана гидротермальные источники создавали резкие перепады температуры и pH. Внутри пористых минерализованных стенок молекулы могли задерживаться дольше, чем в открытой воде, а значит — чаще вступать в реакции и накапливаться.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Черные и белые курильщики как химические очаги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Черные и белые курильщики выбрасывали богатые минералами растворы, среди которых особенно важны соединения железа и серы. Такие системы могли работать как естественные катализаторы, ускоряя первые шаги синтеза органических молекул в локальных микросредах.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молекул к протоклетке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предполагаемую последовательность химической эволюции ранней Земли и переход от молекулярных систем к отделённой внутренней среде.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минералы помогали химии становиться более упорядоченной
</a:t>
            </a:r>
            <a:endParaRPr lang="en-US" sz="1983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Глинистые частицы могли собирать органические молекулы из разбавленного раствора, повышая их локальную концентрацию. Это делало столкновения молекул более вероятными и ускоряло образование более сложных соединений.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для концентрации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поверхность могла располагать молекулы в определённом положении. При такой ориентации мономеры легче соединялись в цепочки, а случайных и бесполезных реакций становилось заметно меньше.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реагентов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могли идти не в открытом океане, а в узких полостях осадков и минералов. Такие микросреды защищали вещества от разбавления и создавали условия для длительного накопления продуктов.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Микропоры как укрытие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 находкам органических соединений в метеоритах, кометном веществе и межпланетной пыли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и возможные переносчики органики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не объясняет возникновение жизни, но указывает, что космос мог поставлять на Землю готовые органические вещества и, возможно, их предшественников.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перенос органики могли давать метеориты, но все три канала лишь доставляют материал, а не решают вопрос о возникновении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Органика в метеоритах и астероидах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углистых хондритах находят аминокислоты, которые являются важными строительными блоками белков. Их присутствие показывает, что базовые элементы биохимии могут образовываться вне Земли и сохраняться в космическом веществе.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 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метеоритах обнаружены сахара и азотистые основания — компоненты, связанные с нуклеиновыми кислотами. Это делает космические тела интересными источниками предбиологической химии, но не живых систем.
</a:t>
            </a:r>
            <a:endParaRPr lang="en-US" sz="1199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без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органических соединений еще не означает существование организмов. Для жизни нужны наследственность, обмен веществ и устойчивое отделение от внешней среды, а не только сам набор молекул.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на Землю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метеоритов и астероидов могло приносить органику на раннюю Землю. Такие поступления расширяли химическое разнообразие поверхности планеты и могли поддерживать накопление веществ, необходимых для дальнейшей эволюции.
</a:t>
            </a:r>
            <a:endParaRPr lang="en-US" sz="1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современные гипотезы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модели исходят из того, что ранняя Земля имела доступные источники энергии: разряды, ультрафиолет, вулканизм или химические градиенты. Без энергии сложные молекулы не могли бы образовываться и сохраняться.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 условием была локальная концентрация исходных веществ. В водной среде молекулы размывались бы слишком сильно, поэтому ключевую роль могли играть поры минералов, берега, поверхности и замкнутые полости.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удачная модель должна объяснить появление системы, способной сохранять информацию и копировать себя. Именно это отделяет просто сложную химию от первых этапов биологической эволюции.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сред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все чаще рассматривают происхождение жизни как цепочку процессов в разных средах. Один этап мог происходить в океане, другой — у источников, третий — на минералах или при внешнем облучении.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853225"/>
            <a:ext cx="4813500" cy="1803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объясняют разные гипотезы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основных гипотез происхождения жизни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гипотеза раскрывает только отдельную часть общей картины происхождения живого вещества.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убедительной выглядит не одна модель, а их сочетание: органика, наследственность, мембраны и подходящая среда, вероятно, возникали поэтапно.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411658"/>
            <a:ext cx="2496820" cy="1538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248" y="2237112"/>
            <a:ext cx="2707786" cy="24098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гипотезы происхождения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894976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древней 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лабораториях воспроизводят состав предполагаемой ранней атмосферы и пропускают через смесь энергии, например электрические разряды или ультрафиолет. Так проверяют, могут ли возникать органические молекулы.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672737" y="496535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симуляции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эксперименты имитируют условия у гидротермальных источников: высокую температуру, минералы и химические градиенты. Это позволяет оценить, насколько такие среды подходят для синтеза и накопления веществ.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94976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метеоритов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метеоритов и астероидного вещества помогает выяснить, какие органические соединения формируются вне Земли. Важно не только обнаружить молекулы, но и понять, насколько они устойчивы при нагреве и ударе.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672737" y="2669202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воспроизводимости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научный критерий — повторяемость результата. Если органические молекулы удается получать снова и снова при заданных условиях, гипотеза получает серьёзную экспериментальную поддержку.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35020"/>
            <a:ext cx="317700" cy="25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науки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Земли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происхождения жизни помогает лучше понять, почему именно на Земле сложились условия для устойчивой биосферы. Это ключ к оценке уникальности нашей планеты среди других миров.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обитаемости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происхождения жизни помогают определить, какие температуры, среды и химические условия могут быть пригодны для возникновения и сохранения биологических систем на других планетах.
</a:t>
            </a:r>
            <a:endParaRPr lang="en-US" sz="978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биосигнатур
</a:t>
            </a:r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ранних этапов биохимии важно при поиске признаков жизни на Марсе и ледяных спутниках планет-гигантов. Оно подсказывает, какие молекулы и структуры следует искать в первую очередь.
</a:t>
            </a:r>
            <a:endParaRPr lang="en-US" sz="985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наук
</a:t>
            </a:r>
            <a:pPr algn="l" indent="0" marL="0">
              <a:lnSpc>
                <a:spcPct val="90000"/>
              </a:lnSpc>
              <a:buNone/>
            </a:pPr>
            <a:r>
              <a:rPr lang="en-US" sz="12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проблема объединяет биологию, химию, геологию и астрономию. Для её решения нужны данные из разных областей, поэтому тема особенно хорошо развивает научное мышление.
</a:t>
            </a:r>
            <a:endParaRPr lang="en-US" sz="10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жизнь возникла не сразу, а 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рассматривает происхождение жизни как цепочку взаимосвязанных этапов: от синтеза органики до появления протоклеток. Окончательного ответа пока нет, но экспериментальные данные подтверждают реальность этого пути.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2026-06-01T18:51:14Z</dcterms:created>
  <dcterms:modified xsi:type="dcterms:W3CDTF">2026-06-01T18:51:14Z</dcterms:modified>
</cp:coreProperties>
</file>