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период войны: шок, сопротивление, перестройка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1941 года, который изменил ход войны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зима 1941 года: война на пределе сил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1941 года принесло тяжелые отступления, но именно тогда решалась судьба государства и армии.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Германии и план «Барбаросса»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разгрома Польши Германия получила опыт стремительных кампаний и к 1941 году контролировала большую часть Европы. Это создавало впечатление непобедимости и подталкивало к новому наступлению.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блицкриг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«Барбаросса» исходил из молниеносной войны и обещал уничтожить СССР за считаные месяцы. Главный расчет строился на внезапности, скорости и одновременном ударе по ключевым направлениям.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удара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командование считало, что падение Москвы, Ленинграда и Украины лишит СССР управления, промышленности и продовольствия. Поэтому удар планировался сразу по нескольким стратегическим центрам.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наступления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конечном счете предполагалось выйти к линии Архангельск—Астрахань, отрезав основную часть страны от важных ресурсов и коммуникаций. Это был план не просто победы, а уничтожения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сторон к 22 июня 1941 года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наступательных кампаний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Вермахт к 1941 году накопил опыт быстрых операций в Польше, Франции и на Балканах. Координация танков, авиации и связи обеспечивала высокий темп наступления и внезапность ударов.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и перестройка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обладал огромными людскими и промышленными ресурсами, но армия еще проходила реорганизацию. Перестройка структуры и управления осложняла быстрый ответ на внезапное нападение.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готовность у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соединений у границы была развернута не полностью, а системы управления и связи не успели отладить взаимодействие. Это снижало устойчивость обороны в первые часы войны.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 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у СССР оставались глубинные резервы, возможность мобилизации и большая территория. Именно эти факторы позднее позволили остановить противника и восстановить фронт.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июня: внезапное начало войны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по всему фронту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рассвете 22 июня германские войска и их союзники начали наступление по всей линии фронта. Удар оказался синхронным и охватил границу от Балтики до Черного моря.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управлению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целями стали аэродромы, узлы связи и приграничные части. Это лишило советское командование части средств управления и осложнило организацию ответного удара.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первых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внезапности вызвал тяжелые потери уже в первые часы войны. Многие соединения вынуждены были принимать бой в условиях нарушенной связи и нехватки времени на развертывание.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ключевых дат 1941 года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события 1941 года быстро перешли от пограничных боев к обороне Москвы и зимнему контрнаступлению.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1941 года стратегическая инициатива начала переходить к Красной армии.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событий Великой Отечественной войны, 1941 год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Карта-схема наступления летом 1941 года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Ленинград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направление вело к Ленинграду, где противник стремился разорвать связь города со страной. Здесь важны были не только войска, но и контроль над коммуникациями и подступами.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направление было главным для удара по Москве. На этом участке решались темп наступления, устойчивость советской обороны и судьба столичной системы управления.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Украина и Донбасс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 охватывало Киев, Донбасс и выходы к Черному морю. Здесь шла борьба за ресурсы, транспортные узлы и возможность удержать крупные промышленные районы.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кампании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Минск, Смоленск, Одесса, Ростов-на-Дону и Москва стали ключевыми узлами кампании. Через них проходили главные дороги наступления, обороны и последующих перегруппировок.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сражения и первые окружения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удары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дни войны Красная армия оказалась под мощным ударом на всём пограничном рубеже. Немецкие части быстро продвигались вперед, пользуясь внезапностью и превосходством в организации.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Белосток и Минск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Окружения под Белостоком и Минском стали одним из самых тяжелых ранних поражений. Большие соединения оказались отрезаны, а линия обороны на западном направлении была сорвана.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на подступах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потери приграничных позиций советские войска начали сдерживающие бои на подступах к Смоленску. В этих сражениях стало заметно, что блицкриг не развивается без сопротивления.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потери, оборона постепенно приобретала организованный характер. Командование стремилось выиграть время для переброски резервов и стабилизации фронта.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Смоленское сражение: задержка наступления на Москву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 июля 1941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войска начали наступление на смоленском направлении, рассчитывая быстро открыть путь к Москве и сохранить темп блицкрига.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1941 года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ожесточенных боях советские части и резервы сдерживали продвижение группы армий «Центр», заставляя противника втягиваться в затяжное сражение.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 сентября 1941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сентября фронт был стабилизирован ценой больших потерь; наступление на Москву оказалось отложено, а стратегический расчет Германии нарушен.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35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452 720
</a:t>
            </a:r>
            <a:pPr algn="l" indent="0" marL="0">
              <a:lnSpc>
                <a:spcPct val="80000"/>
              </a:lnSpc>
              <a:buNone/>
            </a:pPr>
            <a:r>
              <a:rPr lang="en-US" sz="11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попали в плен в ходе Киевской оборонительной операции
</a:t>
            </a:r>
            <a:endParaRPr lang="en-US" sz="5353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огромной группировки ослабила Юго-Западный фронт, но задержала немецкое продвижение на юг и связала значительные силы противника.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приводимые в военно-исторической литературе по Киевской операции 1941 года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 дня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длилась блокада Ленинграда.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держался в блокадном кольце почти два с половиной года, а первые недели осени 1941 года стали началом тяжелейшего испытания для города и его защитников.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Ленинграда: официальные исторические справки, Российская национальная библиотека; общепринятая историческая хронология.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33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 дня
</a:t>
            </a:r>
            <a:pPr algn="l" indent="0" marL="0">
              <a:lnSpc>
                <a:spcPct val="80000"/>
              </a:lnSpc>
              <a:buNone/>
            </a:pPr>
            <a:r>
              <a:rPr lang="en-US" sz="118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гарнизон удерживал Одессу в условиях непрерывного давления с суши и моря.
</a:t>
            </a:r>
            <a:endParaRPr lang="en-US" sz="5331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оборона города сорвала быстрый захват важного порта и вынудила противника держать на юге значительные силы, которых не хватало на других направлениях.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Военно-историческая хроника обороны Одессы; общепринятая историческая хронология 5 августа — 16 октября 1941 года.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«Тайфун» и угроза Москве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к Москве темп наступления снижался: чем дальше от границы отходили немецкие войска, тем сильнее росли проблемы снабжения и 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августа по декабрь 1941 года операции становились все более затяжными: блицкриг срывался, а сопротивление Красной армии нарастало.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даты операций 1941 года по историческим справочникам и энциклопедиям.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65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июня 1941
</a:t>
            </a:r>
            <a:pPr algn="l" indent="0" marL="0">
              <a:lnSpc>
                <a:spcPct val="80000"/>
              </a:lnSpc>
              <a:buNone/>
            </a:pPr>
            <a:r>
              <a:rPr lang="en-US" sz="103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начала работу Ставка Верховного Главнокомандования.
</a:t>
            </a:r>
            <a:endParaRPr lang="en-US" sz="4651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первых суток после нападения был создан центр, который позволил быстрее сводить воедино решения фронта, тыла и 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Великой Отечественной войны; официальные справочные материалы по созданию Ставки Верховного Главнокомандования.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Жукова в 1941 году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 действовал как кризисный организатор: там, где фронт терял устойчивость, он требовал немедленного усиления, переброски резервов и жесткой дисциплины исполнения приказов.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рубежей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Ленинграде и затем под Москвой он опирался на координацию войск, артиллерии и резервов, добиваясь не символической обороны, а реального удержания рубежей.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устойчивого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роль показывает, что в 1941 году успех зависел не только от численности войск, но и от скорости принятия решений, связи и умения собрать разрозненные силы в единый фронт.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перестраивался тыл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эвакуировали станки, инструменты, техническую документацию и запасы сырья, чтобы сохранить не только здания, но и сам производственный цикл.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переезжал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следовали рабочие, инженеры и управленцы: без них предприятия не могли бы быстро возобновить выпуск на новом месте.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площадки разворачивались на Урале, в Сибири и Казахстане, где требовалось срочно наладить энергетику, жилье и транспорт.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стала основой военной экономики: она помогла удержать выпуск вооружений и подготовила страну к затяжному противостоянию.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народной мобилизации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прифронтовых и тыловых районах создавались новые соединения, которые должны были быстро закрывать потери и удерживать линию обороны.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ополчение объединяло тех, кто не был призван в регулярную армию, но был готов защищать города, предприятия и коммуникации.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тыла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Истребительные батальоны помогали охранять важные объекты, бороться с диверсиями и поддерживать порядок в тылу в условиях военного времени.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в оккупации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в оккупированных районах нарушали связь и снабжение противника, показывая, что сопротивление продолжалось и за линией фронта.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операции 1941 года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сражения и операции 1941 года, их временные рамки и то, к каким последствиям они привели для обеих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добивалась крупных тактических успехов, но не уничтожила советские силы и не сломила государственное управление.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операций 1941 года по историческим справочникам.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перелома зимой 1941 года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7091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наступления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летних успехов немецкие войска столкнулись с растянутыми коммуникациями, нехваткой снабжения и ростом потерь, которые уже нельзя было быстро восполнить.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64206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резервов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командование сумело собрать резервы, укрепить подступы к столице и подготовить контрудар в момент, когда противник уже терял темп.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94359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у 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контрнаступление под Москвой стало первым крупным срывом немецкого плана и доказало, что исход войны не решается одной стремительной кампанией.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шока к организованному сопротивлению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период войны показал цену внезапного удара, но также выявил способность страны быстро собирать ресурсы, менять управление и превращать отступление в организованное сопротивление.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2026-07-26T11:38:54Z</dcterms:created>
  <dcterms:modified xsi:type="dcterms:W3CDTF">2026-07-26T11:38:54Z</dcterms:modified>
</cp:coreProperties>
</file>