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jpe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 союзами и их разрядами в речи.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как часть речи: что соединяет и зачем нужен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союзы в речи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делают высказывание связным: помогают перечислять, сопоставлять, выбирать, объяснять причину, указывать время, условие и цель, не называя предметы, признаки или действия сами по себе. Они не изменяются и не бывают членами предложения.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союза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часть речи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называет предметы, признаки или действия и не имеет самостоятельного лексического значения. Его задача — связывать слова, части предложения и целые высказывания.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отвечает на вопросы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самостоятельных частей речи, союз нельзя спросить: он не обозначает предмет или признак, а лишь показывает отношение между частями речи и предложения.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Средство связи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однородные члены, простые предложения в составе сложного и предложения в тексте. Среди них встречаются и, а, но, или, потому что, когда, если, чтобы.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является членом предложения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выполняет роль подлежащего, сказуемого или второстепенного члена. Он лишь помогает выстроить смысловую связь, поэтому в разборе его выделяют отдельно.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235" y="2977084"/>
            <a:ext cx="4215900" cy="139981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союз работает в предложении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может соединять слова и словосочетания, которые относятся к одному и тому же члену предложения. Так в речи легко перечислять действия, признаки или предметы без повторов.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однородных членов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сложном предложении союз связывает две самостоятельные части и показывает, как они соотносятся по смыслу. Например: Весна пришла, и птицы вернулись.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 сложного предложения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союз вводит придаточную часть, она зависит от главной и уточняет её. Например: Я остался дома, потому что шёл дождь.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главной и придаточной части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3953"/>
            <a:ext cx="4348200" cy="1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союзов: краткое сравнение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главных разряда союзов по типу связи и смыслу отношений между частями.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различия — равноправие или зависимость частей предложения, а также смысл отношений между ними.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русскому языку для 7 класса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2548594"/>
            <a:ext cx="16023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связывают равные по значению слова, однородные члены или простые предложения. Каждая часть сохраняет самостоятельность, а союз лишь соединяет их в одно высказывание.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965178"/>
            <a:ext cx="16023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соединяют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181700" y="2548594"/>
            <a:ext cx="16023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сочинительные союзы особенно заметны в перечислениях и коротких сообщениях. Они делают фразу более плавной, не нарушая равноправия соединяемых частей.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181700" y="1965178"/>
            <a:ext cx="16023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предложениях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76275" y="2548594"/>
            <a:ext cx="16023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или и либо обозначают выбор, а также возможность одного из нескольких вариантов. Они нужны, когда речь идёт не о совместности, а о замене или альтернативе.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76275" y="1965178"/>
            <a:ext cx="16023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Разделительное значение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065425" y="2548594"/>
            <a:ext cx="16023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показывают добавление и перечисление. К ним относятся и, да в значении «и». Они часто встречаются там, где нужно перечислить действия, признаки или предметы.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065425" y="1965178"/>
            <a:ext cx="16023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Соединительное значение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3770850" y="2548594"/>
            <a:ext cx="16023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а, но, зато выражают противопоставление. С их помощью показывают различие между признаками, действиями или явлениями, чтобы читатель сразу заметил контраст.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3770850" y="1965178"/>
            <a:ext cx="16023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Противительное значение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сочинительных союзов по значению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отвечает за свой смысл связи: перечисление, противопоставление или выбор.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 часто встречаются в ситуациях выбора, а противительные и соединительные — в описаниях и перечислениях.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школьного курса русского языка; данные условны для учебной диаграммы
</a:t>
            </a:r>
            <a:endParaRPr lang="en-US" sz="12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в примерах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90300" y="15884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помогают показать, что действия происходят вместе или последовательно. В предложении Девочка читает и рисует союз объединяет два действия одного лица.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89925" y="12364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действий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90300" y="27280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назвать несколько предметов, соединительный союз делает перечисление естественным и коротким. В саду созрели яблоки, груши и сливы — все названия связаны в один ряд.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289925" y="23760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предметов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290300" y="38676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В лесу было тихо, и только птицы нарушали тишину союз соединяет части, которые вместе создают цельную картину, а не отдельные разрозненные сообщения.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289925" y="35156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смысловое единство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показывают, что одна часть предложения не совпадает по смыслу с другой. Они помогают ясно передать контраст между явлениями, действиями или признаками.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противопоставления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а, но, зато. Союз, а часто просто сопоставляет два факта, но выражает более сильное противопоставление, а зато подчёркивает положительный результат.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союзы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Был тихий вечер, но поднялся ветер и День тёплый, а вечером стало прохладно контраст хорошо заметен, поэтому такие союзы делают описание точным и выразительным.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одного варианта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 используют, когда нужно выбрать один из нескольких вариантов. Например: Мы пойдём в музей или в библиотеку. Здесь возможен только один из двух путей.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действий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то… то помогают показать смену явлений или действий. Они передают повторяющееся чередование, как в примере: То светит солнце, то идёт дождь.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Неопределённость выбора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не то… не то употребляется, когда говорящий не может точно назвать один вариант. Такой союз подчёркивает неясность или колебание между возможностями.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 делают речь точной, когда важно показать альтернативу, а не совместность. Они особенно полезны в инструкциях, вопросах и описаниях возможных действий.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сочинительный союз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проверить, соединяет ли слово равноправные части и какое значение связи оно выражает.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2548594"/>
            <a:ext cx="16023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соединяют главную и придаточную части сложного предложения. Придаточная часть зависит от главной и уточняет её смысл, отвечая на вопрос и раскрывая подробность высказывания.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965178"/>
            <a:ext cx="16023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181700" y="2548594"/>
            <a:ext cx="16023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делают речь точнее и помогают выражать сложные мысли без лишних повторов. Их нужно различать при разборе предложения и при правильном построении текста.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181700" y="1965178"/>
            <a:ext cx="16023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76275" y="2548594"/>
            <a:ext cx="16023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часть поясняет другую и без неё мысль становится неполной, перед нами подчинение. Союз здесь не просто соединяет, а показывает зависимость одной части от другой.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76275" y="1965178"/>
            <a:ext cx="16023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в тексте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065425" y="2548594"/>
            <a:ext cx="16023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показывают разные отношения между частями: причину, время, условие, цель, уступку или изъяснение. Именно по смыслу предложения можно понять, зачем союз нужен в речи.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065425" y="1965178"/>
            <a:ext cx="16023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союза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3770850" y="2548594"/>
            <a:ext cx="16023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потому что, когда, если, чтобы, хотя, так как, будто. Они помогают строить сложные, но понятные предложения и передавать точные связи между событиями.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3770850" y="1965178"/>
            <a:ext cx="16023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группы подчинительных союзов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основные группы, с которыми школьники встречаются чаще всего при разборе сложных предложений.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материале встречаются причинные, временные и целевые союзы; остальные группы обозначаются меньшим числом примеров.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«Союз как часть речи. Разряды союзов»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цель в одном сюжете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небо потемнело, и пошёл сильный дождь. Мы остались дома, потому что дорога быстро стала скользкой. На подоконнике лежал раскрытый зонт, будто напоминая о ненастье и о спокойном вечере без спешки.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за окном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прогулкой я положил в рюкзак карту и бутылку воды, чтобы не искать их потом в спешке. Мама улыбнулась: всё собрано заранее, поэтому дорога пройдёт легче и спокойнее.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подготовка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союза и пример предложения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примеры и определите разряд союза по смыслу связи в предложении.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определяется не формой слова, а смыслом связи: соединение, противопоставление, условие или причина.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«Разряды союзов»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союз с другими словами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отвечает на вопросы, поэтому его нельзя подменить самостоятельной частью речи. Если слово только связывает части предложения, оно выполняет служебную роль.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вопрос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в разных предложениях может вести себя по-разному. Только смысл всего высказывания показывает, союз это, частица или другая часть речи.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 контекст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выражает добавление, противопоставление, выбор или причину, оно работает как союз. Такой смысловой анализ помогает избежать ошибок при разборе предложения.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значение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Чтобы, зато, потому что, тоже часто соединяют части высказывания. Важно понять, что именно они связывают: слова, однородные члены или части сложного предложения.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связь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разряда союза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 пяти шагов помогает определить, какой союз перед нами и какую связь он выражает.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союзов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7025" y="132815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союз принимают за частицу, местоимение или наречие. Чтобы не ошибиться, нужно смотреть не только на слово, но и на его роль в предложении.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26650" y="107957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другими словами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34970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надёжный способ — задать смысловой вопрос к связи между частями. Если смысл неясен, определить разряд союза и роль слова в тексте будет трудно.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410112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смысла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02542" y="3342517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не проверяют, какие именно части связаны союзом. Он может соединять однородные члены, простые предложения или главную и придаточную части.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102167" y="3093942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Неясно, что соединяется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14783" y="2335333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определять разряд только по знакомой форме слова. Важно понять, какое значение связи оно выражает: соединение, противопоставление, выбор или зависимость.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914408" y="2086758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внешнему виду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768" y="1633100"/>
            <a:ext cx="2798964" cy="280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5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тексте и речи
</a:t>
            </a:r>
            <a:endParaRPr lang="en-US" sz="2800" dirty="0"/>
          </a:p>
        </p:txBody>
      </p:sp>
      <p:sp>
        <p:nvSpPr>
          <p:cNvPr id="16" name="Text 2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легко показать, что происходит сначала и что следует потом. Это особенно важно, когда нужно описать событие, объяснение или небольшой рассказ.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мысли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объединять предложения в один цельный текст. Благодаря им мысль не обрывается, а переходит от одной части к другой плавно и понятно.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высказывания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союзы делают текст живым и разнообразным. Они помогают избежать коротких однотипных фраз и соединяют отдельные предложения в единое высказывание.
</a:t>
            </a:r>
            <a:endParaRPr lang="en-US" sz="800" dirty="0"/>
          </a:p>
        </p:txBody>
      </p:sp>
      <p:sp>
        <p:nvSpPr>
          <p:cNvPr id="21" name="Text 7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текста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позволяют выразить причину, цель, выбор или противопоставление без длинных повторов. Речь становится точнее, а предложение — более выразительным и ясным.
</a:t>
            </a:r>
            <a:endParaRPr lang="en-US" sz="800" dirty="0"/>
          </a:p>
        </p:txBody>
      </p:sp>
      <p:sp>
        <p:nvSpPr>
          <p:cNvPr id="23" name="Text 9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смысла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соединяет слова и предложения, не изменяется и не является членом предложения. По смыслу связи легко определить его разряд и понять, как устроено высказывание.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помогает связать мысль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2026-05-28T17:01:35Z</dcterms:created>
  <dcterms:modified xsi:type="dcterms:W3CDTF">2026-05-28T17:01:35Z</dcterms:modified>
</cp:coreProperties>
</file>