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грибы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в грибной мир: он полон тайн, пользы и сюрпризов!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— особый житель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не похож ни на растение, ни на животное. У него часто есть шляпка, ножка и спрятанная грибница. А ещё грибы умеют размножаться крошечными спорами, которые разлетаются почти незаметно.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гриб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Шляпка защищает гриб и помогает спорам созревать. У одних грибов она круглая, у других — плоская или похожая на зонтик. Именно её мы чаще всего замечаем в лесу.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Ножка поддерживает гриб, словно маленькая колонна. Она поднимает шляпку выше земли, чтобы спорам было легче разлетаться. У разных грибов ножки бывают тонкие, толстые, длинные и короткие.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скрыта под землёй или внутри дерева. Это сеть тонких нитей, которая питает гриб и помогает ему расти. Часто именно она занимает гораздо больше места, чем видимая часть.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это очень маленькие частицы, из которых появляются новые грибы. Они почти невидимы глазу и могут разноситься ветром, водой и даже животными по разным местам леса.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похожа на тайную сеть, которая прячется в лесной почве. Её тонкие нити расходятся далеко и помогают грибу находить всё нужное для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грибницу гриб получает воду и полезные вещества из почвы. Без этой подземной части многим грибам было бы трудно вырасти и выжить.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мы видим только гриб, а самая важная его часть остаётся под землёй. Поэтому лесная почва, мох и корни деревьев так важны для грибов.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под землёй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800" y="1830853"/>
            <a:ext cx="266625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лесу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деревьями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живут рядом с корнями деревьев. Такое соседство называется микориза. Дерево делится сладкой пищей, а гриб помогает ему находить воду и нужные вещества.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влаги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нити собирают воду из почвы и передают её дереву. Это особенно важно в сухую погоду, когда растениям сложнее добывать влагу самостоятельно.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растёт крепче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грибам деревья чувствуют себя лучше и растут сильнее. Такая помощь делает лес здоровее, а природу — устойчивее и дружелюбнее для многих живых существ.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Грибы-санитары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2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помогают убирать старые листья, палочки и упавшие деревья. Они не спешат, зато делают очень важную работу для леса каждый день.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2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 остатки растений, грибы возвращают полезные вещества в почву. Потом эти вещества снова используют деревья, травы и другие лесные жители.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7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грибов в лесу скапливалось бы много сухих остатков. Тогда почва хуже бы питала растения, а лес стал бы менее живым и аккуратным.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огонёк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умеют светиться в темноте. Их слабый свет похож на зелёный огонёк, который можно заметить только ночью или в очень тёмном месте.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свечение называется биолюминесценцией. Это редкое и удивительное свойство природы, которое делает лесную прогулку почти волшебной.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для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внимательно изучают светящиеся грибы, чтобы лучше понять, как они устроены. Каждый такой гриб — маленькая загадка, спрятанная в лесной темноте.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грибы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по-разному выглядят грибы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— удивление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начинаешь замечать грибные формы и цвета, лес становится ещё интереснее. Каждая прогулка может подарить новую встречу с необычным грибом.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грибы похожи на зонтики, другие — на шарики, рожки или кораллы. Внешний вид у них бывает самым неожиданным.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место роста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выбирают землю, другие — деревья, а третьи любят старые пни, шишки или влажный мох. У каждого есть своё любимое место.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гриб, подберёзовик, лисичка и опёнок — известные съедобные грибы. У каждого свой вид, запах и любимое место в лесу, поэтому они не похожи друг на друга.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нужно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съедобные грибы собирают только взрослые, которые хорошо их знают. В лесу легко перепутать полезный гриб с опасным, а ошибка может быть очень серьёзной.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съедобные грибы находят под деревьями, на полянах или у пней. Их собирают аккуратно, чтобы не повредить грибницу и не испортить лесную полянку.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гриб, но опасный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Мухомор легко заметить издалека: его яркая шляпка будто специально привлекает внимание. Но красота здесь обманчива, потому что такой гриб может быть ядовитым. Поэтому в лесу нельзя судить о безопасности только по цвету.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Похож, но не тот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Бледная поганка выглядит не очень броско, зато она очень опасна. Её можно перепутать с некоторыми съедобными грибами, если смотреть невнимательно. Именно поэтому рядом с ней всегда должен быть только осторожный взрослый.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 грибами шутки плохи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встрече с грибом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в лесу для детей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 давних времён собирают и выращивают грибы для еды. Они добавляют вкус супам, соусам и вторым блюдам, а ещё помогают сделать меню более разнообразным и интересным.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 столе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тоже относятся к грибам. Они помогают тесту подниматься, поэтому хлеб, булочки и пироги становятся пышными, мягкими и очень аппетитными, почти как из сказки.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для теста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участвуют в создании многих привычных продуктов и делают их особенными. Без них вкус, запах и вид знакомой еды могли бы заметно измениться, и кухня стала бы другой.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жизни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людям учиться и лечиться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помогли учёным открыть пенициллин — одно из первых важных лекарств против бактерий. Это открытие стало большим шагом в медицине и спасло множество жизней.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лекарства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исследователи продолжают изучать грибы, потому что среди них есть полезные виды с необычными свойствами. Учёным важно понимать, как они растут и чем могут помочь человеку.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учёных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помогают перерабатывать остатки растений и других природных материалов. Благодаря этому они участвуют в очистке леса и поддерживают порядок там, где живут.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 природе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который испортился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хлебе появляется пушистый налёт, это уже плесень. Сначала она бывает белой, зелёной или серой, а потом быстро разрастается. Такой хлеб есть нельзя: его нужно сразу выбросить, даже если сверху пятнышко кажется маленьким.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влажные места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Плесень любит тепло и сырость, поэтому может появиться на фруктах, в банках и в очень влажных уголках дома. Она выглядит как мягкий коврик или пятна, которые постепенно увеличиваются. Испорченные продукты лучше не жалеть, а сразу убрать.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плесень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грибы размножаются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Созревают споры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гриба в нужный момент появляются споры — крошечные частички, почти невидимые глазу. Они образуются на специальных участках гриба и готовы отправиться в путь.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Растёт новая грибница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спора оказалась в подходящей влажной почве или на дереве, из неё начинает развиваться грибница. Со временем она может дать новый гриб.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Споры разлетаются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очень лёгкие, поэтому их легко подхватывает ветер. Иногда им помогают вода, животные или случайное прикосновение, и они попадают в новое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животные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2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Лакомство для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охотно едят грибы. Белки, например, могут находить их в лесу и делать запасы, а другие звери выбирают только знакомые и безопасные виды.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2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Помощники-расселители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слизни помогают грибам распространяться, перенося споры с места на место. Так грибам легче появляться в новых уголках леса и находить подходящие условия.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7"/>
            <a:ext cx="77973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 природе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деревья, животные и почва образуют большую лесную команду. Одни кормят, другие разносят, третьи очищают лес, и всем от этого становится лучше.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под шляпкой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гриб часто становится уютным домиком для лесных жителей. Под его большой шляпкой можно спрятаться от дождя, а рядом устроить весёлый праздник. Такие истории делают лес похожим на добрую волшебную страну.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на полянке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книгах грибы вырастают огромными и превращаются почти в чудо. На яркой сказочной полянке они могут быть красными, жёлтыми, синими и совсем не похожими друг на друга. От этого хочется внимательно рассматривать каждый рисунок.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сказках и историях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грибные факты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Пахнут по-разному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приятно пахнут фруктами, а другие — очень резко и совсем не аппетитно. По запаху нельзя определять гриб для еды, зато можно заметить, насколько он необычный.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кораллы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грибы, которые выглядят как кораллы, звёзды или даже ушки. Их формы так удивляют, что иногда хочется спросить: это точно гриб, а не лесная фантазия?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на деревьях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грибы живут в земле, другие выбирают старые пни и стволы деревьев. Так они находят себе удобный дом и место для роста, словно лесные квартиросъёмщики.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шишки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маленькие грибы вырастают даже на старых шишках. Это особенно удивительно: кажется, шишка уже давно стала частью леса, а гриб всё равно находит её полезной.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грибы важны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деревьям получать воду и нужные вещества из почвы. Благодаря этому лес растёт крепким и живым, а деревьям легче справляться с трудностями.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грибы разлагают листья, веточки и другие остатки, полезные вещества возвращаются в землю. Почва становится богаче, а в лесу не скапливается мусор.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дают человеку пищу, помогают печь хлеб и даже стали источником важных лекарств. Без них привычная жизнь была бы менее удобной и намного беднее.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участвуют в большой работе природы: они очищают, перерабатывают и поддерживают жизнь вокруг себя. Поэтому их можно назвать настоящими незаметными помощниками леса.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рядом с нами — и это удивительно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живут совсем близко: в лесу, на деревьях, в почве и даже в наших домах. Они бывают полезными, красивыми и опасными, поэтому главное правило простое — любоваться ими глазами и звать взрослых.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2026-05-25T19:13:54Z</dcterms:created>
  <dcterms:modified xsi:type="dcterms:W3CDTF">2026-05-25T19:13:54Z</dcterms:modified>
</cp:coreProperties>
</file>