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такса наблюдает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такса замечает то, что другим почти не видно.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помогает замечать цвет, звук, запах и движение вокруг. Для первоклассника это превращает прогулку и чтение в игру: вокруг всегда есть что найти, сравнить и понять.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наблюдать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очень заметная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— небольшая собака с длинным туловищем и короткими лапами. Она движется смешно и уверенно, поэтому сразу привлекает внимание детей.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Характер, который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таксы внимательный нос, добрый взгляд и привычка всё обнюхивать. Такой герой быстро становится любимым, потому что он и забавный, и очень живой.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такса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 мокрую траву, блестящие капли и лужицы на дорожке. Эти детали сразу подсказывают: дождь уже прошёл совсем недавно.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смотрит не только на лужи, но и на землю вокруг. Если всё сыровато и блестит, значит, небо успело немного поплакать.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простая подсказка: по следам погоды можно понять, что случилось без слов. Достаточно внимательно посмотреть по сторонам.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наблюдение: двор после дождя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наблюдение: звуки вокруг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слышит шаги и сразу понимает, что рядом кто-то идёт. По ритму и громкости можно догадаться, торопится ли человек или шагает спокойно.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калитки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калитки звучит как маленький сигнал. Он подсказывает, что кто-то вошёл во двор или вышел из него, и в истории это важная подсказка.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 напоминает, что даже тихий двор не бывает совсем беззвучным. Такса слушает его внимательно и замечает, как ветер играет с деревьями.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смех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детей помогает понять, что рядом происходит что-то весёлое. Такса радуется этому звуку и чувствует, что двор полон жизни и хорошего настроения.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узнаёт знакомые места по запаху хлеба, мокрой земли, травы и школьных карандашей. Нос для неё — почти карта, только очень ароматная.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сильнее всего её отвлекает запах свежей булочки. Это смешно, но именно такие мелочи делают героя настоящим и особенно запоминающимся.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как помощник-детектив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она замечает мелкую деталь, потом сверяет её с тем, что уже знает, и только после этого делает вывод.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такса делает вывод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098" y="1943101"/>
            <a:ext cx="393119" cy="449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49759"/>
            <a:ext cx="435964" cy="43596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1998" y="1943101"/>
            <a:ext cx="393119" cy="44927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Предметы-подсказки во дворе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 на скамейке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 на скамейке выглядит как забытая вещь с маленькой историей. Такса понимает: кто-то отвлёкся и, возможно, скоро вернётся за ней.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под кустом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спрятанный под кустом, кажется потерянным следом недавней игры. Такса смотрит внимательно и догадывается, что дети были здесь совсем недавно.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Варежка у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Варежка возле дорожки подсказывает, что кто-то проходил мимо и уронил её по пути. Такса не спешит, а сначала осматривает всё вокруг.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 следы обуви, лап и колесиков самоката. Она сравнивает их размер, форму и направление, словно маленький следопыт на прогулке.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можно понять, кто прошёл здесь недавно и куда он отправился. Для детей это понятная мысль: земля иногда хранит свои подсказки очень 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дорожке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помогает друзьям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находит потерянную варежку и сразу понимает, кому она принадлежит. Маленькая находка приносит большую радость тому, кто её искал.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 упавший карандаш и подсказывает, где лежит мяч. Её внимательность помогает друзьям быстрее решить простую, но важную проблему.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добро спокойно и без хвастовства. Именно поэтому такса становится не только наблюдателем, но и настоящим другом для всех во дворе.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ищет во дворе три красных предмета и радуется, когда находит их: мяч, ленту и ведерко. Игра помогает смотреть внимательнее и не пропускать мелочи.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слушает пять разных звуков: шаги, шорох, смех, скрип калитки и шум ветра. Так мир становится похожим на веселую загадку.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такса замечает, что изменилось вокруг: где появилась лужа, куда исчез лист и кто прошел по дорожке. Правильный ответ дарит ей маленькую победу.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превращается в игру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спешит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видит быстрые шаги и торопливые движения рук. По ним она понимает, что человеку надо скорее идти по делам. Она не мешает, а просто провожает его внимательным взглядом.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улыбается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лицо у человека светлое и спокойное, такса сразу это замечает. Улыбка кажется ей добрым знаком, и она тоже становится чуть веселее. Такой взгляд помогает героине понимать настроение без слов.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ищет в карманах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наклоняется, шарит в кармане и озирается, такса догадывается: он что-то потерял. Она подходит осторожно, будто маленький помощник, и готова подсказать, где лежит нужная вещь.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 людей по-разному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слышит шорох в кустах и думает, что там спрятался зверек. Она настораживается, но не делает поспешный вывод.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видно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ближе и замечает, что это всего лишь пакет, который шевелит ветер. Ошибка оказывается не страшной, а полезной.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после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оглядывается еще раз и запоминает: сначала надо смотреть внимательно, а потом уже решать. Так появляется настоящая привычка думать осторожно.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догадка меняется после проверки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5165" y="1838242"/>
            <a:ext cx="419030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дня глазами таксы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свет кажется свежим и ярким, а воздух — прохладным. Такса замечает длинные тени и бодро идет искать первые следы дня.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двор хорошо виден со всех сторон: тени становятся короче, звуки слышны отчетливее, а движения вокруг — быстрее. Все будто занято делами.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становится тише, свет мягче, а шаги — медленнее. Такса понимает: день постепенно заканчивается, и пора собирать свои находки.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коротких лап такса видит не только двор, но и его маленькие секреты: мокрые травинки, камешки, капли на асфальте и смешных жучков у дорожки.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историю особенно веселой. То, что для человека почти незаметно, для таксы — важная улика, подсказка и повод остановиться еще на минутку.
</a:t>
            </a:r>
            <a:endParaRPr lang="en-US" sz="158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совсем близко к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 сломанную веточку и понимает, что здесь кто-то пробегал совсем недавно. Одна мелочь уже подсказывает: во дворе было движение.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видит грязные следы на земле и открытое окно. Теперь картинка становится яснее: кто-то бегал, а в комнате могли просто проветривать.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три признака складываются вместе, вывод получается точным. Такса учится соединять детали и не теряться, если ответ не приходит сразу.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находка — большой вывод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сначала нужно смотреть внимательно, а уже потом отвечать. Спокойное наблюдение помогает не упустить важную деталь и сделать верный вывод.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учит доброте: она замечает друзей, помогает им и не смеется над чужой неловкостью. Забота делает ее по-настоящему хорошим героем.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любопытство может быть полезным. Если задавать вопросы и сравнивать признаки, обычный двор превращается в интересную загадку.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детям увидеть: мир становится ярче, когда не спешишь и умеешь радоваться маленьким открытиям каждый день.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умная такса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Тапочки под охраной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обожает нюхать тапочки, будто это очень важные документы. Она долго изучает каждый запах, а потом гордо садится рядом, словно нашла тайный клад. Выглядит это смешно, но герой остается серьезным стражем.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на цыпочках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такса старается встать повыше, чтобы заглянуть на стол или в корзинку с печеньем. У нее это выходит не очень ловко, зато очень забавно. Смешная попытка делает ее еще милее и живее.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привычки героини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такса собирает вместе все подсказки: звук, след, запах и перемену погоды. Каждая деталь занимает свое место в общей картине.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замечает и настроение друзей: кто улыбается, кто торопится, кто потерял вещь. Так маленькие наблюдения превращаются в понятную историю.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признаков рождается вывод, который не видно сразу. Героиня показывает, как важно смотреть не только на одно, а на все вокруг.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делает образ таксы особенно запоминающимся: она маленькая, но внимательная, смешная, но умная, а главное — очень наблюдательная.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картина наблюдения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такса напоминает: если смотреть внимательно, слушать чутко и замечать детали, даже обычный день станет интересным. В этом и есть радость маленьких открытий.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2026-05-24T01:18:34Z</dcterms:created>
  <dcterms:modified xsi:type="dcterms:W3CDTF">2026-05-24T01:18:34Z</dcterms:modified>
</cp:coreProperties>
</file>