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" y="2782181"/>
            <a:ext cx="9144000" cy="23574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49250" y="36623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2372805" y="1820242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Читаем короткий текст и замечаем, как простая деталь становится важной.
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1505850" y="760708"/>
            <a:ext cx="6132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2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«Блестящие ботинки»: чтение, внимание к словам и забота о вещах
</a:t>
            </a:r>
            <a:endParaRPr lang="en-US" sz="262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этот текст удобно читать в 1 классе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3947700"/>
            <a:ext cx="35682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короткий, ясный и близкий детям: знакомые ботинки, простое действие и понятный результат. Он помогает читать внимательно, замечать детали и говорить об аккуратности без сложных объяснений.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рассказывает текст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500250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появляется обычная обувь, которая не привлекает внимания. Это спокойное начало помогает сразу понять, о чём пойдёт речь.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218150" y="2790934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Ботинки приводят в порядок, и их внешний вид меняется. Именно здесь в рассказе появляется главная деталь — блеск.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6166291" y="14409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Обувь выглядит красиво и нарядно, а у читателя остаётся тёплое чувство: простая забота делает вещь особенно заметной.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главный предмет рассказа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заметны чистый носок, шнурки, швы и блеск на коже. Такие детали помогают представить предмет ясно и почти увидеть его глазами.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Ботинки в тексте важны не только как обувь, но и как знак аккуратности. Их чистота, ровная поверхность и ухоженный вид сразу привлекают внимание читателя.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350" y="1845400"/>
            <a:ext cx="194700" cy="194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552850" y="1854617"/>
            <a:ext cx="198300" cy="1762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28400" y="1845400"/>
            <a:ext cx="194700" cy="1947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99650" y="1854617"/>
            <a:ext cx="198300" cy="1762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слова помогают увидеть блеск
</a:t>
            </a:r>
            <a:endParaRPr lang="en-US" sz="2412" dirty="0"/>
          </a:p>
        </p:txBody>
      </p:sp>
      <p:sp>
        <p:nvSpPr>
          <p:cNvPr id="14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5" name="Text 2"/>
          <p:cNvSpPr txBox="1"/>
          <p:nvPr/>
        </p:nvSpPr>
        <p:spPr>
          <a:xfrm>
            <a:off x="4735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 свете помогают представить, как поверхность ботинок ловит лучи и становится заметной даже в обычной комнате.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2552850" y="2225750"/>
            <a:ext cx="1885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Блеск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«блестящие» сразу создаёт яркий образ. Оно короткое, но очень точное, поэтому легко запоминается первоклассникам.
</a:t>
            </a:r>
            <a:endParaRPr lang="en-US" sz="1000" dirty="0"/>
          </a:p>
        </p:txBody>
      </p:sp>
      <p:sp>
        <p:nvSpPr>
          <p:cNvPr id="17" name="Text 4"/>
          <p:cNvSpPr txBox="1"/>
          <p:nvPr/>
        </p:nvSpPr>
        <p:spPr>
          <a:xfrm>
            <a:off x="462660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«чистые» и «аккуратные» показывают, что за вещами ухаживали. Без длинного описания читатель понимает результат.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6799650" y="2225750"/>
            <a:ext cx="19851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«яркие» делает образ праздничным. Обычная обувь вдруг кажется почти нарядной — и это особенно нравится детям.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развивается маленькое событие в тексте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обычной обуви получается красивый и заметный предмет.
</a:t>
            </a:r>
            <a:endParaRPr lang="en-US" sz="111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может быть героем такого текста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Героем может быть ребёнок, который сам замечает свои ботинки и радуется их чистоте. Для младшего школьника такой персонаж понятен и близок.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31992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центре истории оказывается взрослый, который помогает ухаживать за обувью. Тогда герой показывает заботу, терпение и привычку доводить дело до конца.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128400" y="2049702"/>
            <a:ext cx="2745600" cy="148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героем может стать наблюдатель, который просто смотрит и видит красивую деталь. Это учит замечать хорошее вокруг и не проходить мимо аккуратности.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детали особенно заметны при чтении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на картинке крупно показать ботинок, детям проще связать слово с предметом. Блеск на отдельных частях помогает быстрее заметить главное и не потеряться в мелочах.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чтении легко выделить носок, боковые части, шнурки, подошву и поверхность кожи. Именно эти детали лучше всего показывают, чистая ли обувь и насколько она ухожена.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5725" y="2064305"/>
            <a:ext cx="198300" cy="15864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25550" y="3346187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25550" y="1443225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текста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1225350" y="18699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оставляет приятное впечатление: в нём нет тревоги, зато есть спокойствие, порядок и ясное ощущение, что всё сложилось удачно.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193375" y="3169863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Праздничное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Блестящая обувь создаёт маленькое чувство праздника. Обычный предмет вдруг выглядит особенно нарядно и радует глаз.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193375" y="126690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Доброжелательное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Настроение напоминает дружескую улыбку. Даже обычные ботинки вызывают симпатию, потому что о них позаботились.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чистая обувь связана с заботой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21192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обувь показывает, что человек бережёт свои вещи. Это простое действие говорит об аккуратности и уважении к тому, что ему принадлежит.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212600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Уход за обувью требует внимания к мелочам: нужно заметить грязь, убрать её и довести дело до конца. Именно так формируется полезная привычка.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213275"/>
            <a:ext cx="4535400" cy="8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эта мысль особенно понятна: если вещь содержат в порядке, она выглядит лучше и служит дольше. Вот и вся маленькая мудрость.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600" y="988531"/>
            <a:ext cx="4742400" cy="18802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600" y="2991433"/>
            <a:ext cx="4742400" cy="188028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8604000" cy="5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блестящие ботинки меняют внешний вид человека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1211200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Аккуратность заметна сразу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ребёнка чистые и блестящие ботинки, весь образ выглядит собранным. Даже простая школьная одежда кажется наряднее. Такая деталь показывает, что человек умеет заботиться о своих вещах и любит порядок.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270000" y="3214101"/>
            <a:ext cx="3482400" cy="14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Маленькая деталь, большое впечатление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именно обувь первой привлекает взгляд. Если ботинки ухожены, на них приятно смотреть, и это сразу меняет общее впечатление. Картинка с чистой обувью помогает почувствовать тёплую, доброжелательную атмосферу.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7659900" cy="83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 выражения, которые легко запомнить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62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«блеск», «чистота» и «аккуратность» помогают быстро понять, о чём идёт речь. Они короткие, ясные и хорошо подходят для чтения в первом классе.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245531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«блестящие ботинки» и «чистый вид» легко представить в уме. Ребёнок сразу видит картинку и связывает слово с предметом, который знаком из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640569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«уход», «порядок» и «красота» показывают, что вещи становятся лучше после старания. Они помогают заметить главную мысль текста без длинных объяснений.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0" name="Text 5"/>
          <p:cNvSpPr txBox="1"/>
          <p:nvPr/>
        </p:nvSpPr>
        <p:spPr>
          <a:xfrm>
            <a:off x="6825836" y="1795510"/>
            <a:ext cx="2048100" cy="166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«радость» завершает ряд и делает смысл тёплым и понятным. После ухода за вещами появляется не только красивый вид, но и хорошее настроение.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текста шаг за шагом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наблюдения за предметом к выводу о порядке и заботе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 тексте особенно подходит для пересказа
</a:t>
            </a:r>
            <a:endParaRPr lang="en-US" sz="2412" dirty="0"/>
          </a:p>
        </p:txBody>
      </p:sp>
      <p:sp>
        <p:nvSpPr>
          <p:cNvPr id="9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38785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Встреча с предметом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ребёнок замечает ботинки и обращает внимание на их внешний вид. Это простое начало легко запомнить и назвать своими словами.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748363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Красивый итог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остаётся аккуратный, нарядный вид и приятное чувство радости. Так пересказ завершается понятно и без лишних слов.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3068100" y="1703811"/>
            <a:ext cx="2574600" cy="1109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Уход и блеск
</a:t>
            </a:r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появляется действие: обувь чистят, приводят в порядок, и она начинает блестеть. Здесь есть яркая деталь, которая помогает пересказу.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53776" y="0"/>
            <a:ext cx="508824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3568200" cy="10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рисунок соответствует содержанию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75800" y="4106700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нарисовать ребёнка, который с улыбкой смотрит на свою обувь. Тёплый фон, аккуратная одежда и спокойные цвета подчеркнут мысль о порядке, заботе и приятном результате.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475800" y="3206075"/>
            <a:ext cx="3362400" cy="76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Подойдёт иллюстрация, где крупным планом показаны чистые ботинки с заметным блеском. Свет на коже или ткани сделает картинку живой и поможет сразу увидеть главную деталь.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292562"/>
            <a:ext cx="8612400" cy="359167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1"/>
          <p:cNvSpPr txBox="1"/>
          <p:nvPr/>
        </p:nvSpPr>
        <p:spPr>
          <a:xfrm>
            <a:off x="261550" y="2700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состояние ботинок в истории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261550" y="7215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предмета от обычного вида к аккуратному и блестящему
</a:t>
            </a:r>
            <a:endParaRPr lang="en-US" sz="11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550" y="1854617"/>
            <a:ext cx="198300" cy="1762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87025" y="1845400"/>
            <a:ext cx="194700" cy="194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98700" y="1845400"/>
            <a:ext cx="194700" cy="1947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Чему учит эта маленькая история
</a:t>
            </a:r>
            <a:endParaRPr lang="en-US" sz="2412" dirty="0"/>
          </a:p>
        </p:txBody>
      </p:sp>
      <p:sp>
        <p:nvSpPr>
          <p:cNvPr id="11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7355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показывает, что вещам нужен уход. Если не лениться и вовремя наводить чистоту, предметы выглядят лучше и служат дольше.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3185225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Забота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напоминает: бережное отношение к своим вещам — это несложное, но важное дело. Оно говорит о внимательности и добром отношении к труду.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5896900" y="2225750"/>
            <a:ext cx="2350800" cy="122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работа сделана аккуратно, появляется красивый результат. Блестящие ботинки радуют глаз и создают ощущение, что старание было не зря.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83448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читать этот текст выразительно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1125200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нужно спокойно, но с интересом, потому что текст короткий и очень образный. Важно выделять слова, которые описывают блеск, чистоту и красоту ботинок.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8" name="Text 3"/>
          <p:cNvSpPr txBox="1"/>
          <p:nvPr/>
        </p:nvSpPr>
        <p:spPr>
          <a:xfrm>
            <a:off x="270000" y="2094124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главной деталью полезно сделать небольшую паузу. Она помогает слушателям заметить самое важное и сильнее представить себе аккуратную обувь.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70000" y="3063049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«блестящие» удобно прочитать с лёгким удивлением. Так текст звучит живо, а настроение становится светлым и радостным.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270000" y="4031973"/>
            <a:ext cx="4535400" cy="84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предложения лучше читать ровно и чётко. Тогда каждый первоклассник легко поймёт смысл и услышит, как простая история превращается в красивую картинку.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8604000" cy="53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текста с жизнью школьника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8909850" y="4911150"/>
            <a:ext cx="1983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729492" y="10050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перед школой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Ребёнок надевает обувь, проверяет, чистая ли она, и собирается на уроки. Такая привычная ситуация сразу делает текст близким и понятным.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2061367" y="210245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день
</a:t>
            </a:r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классе и на перемене дети замечают, кто выглядит аккуратно. Чистые ботинки становятся частью общего впечатления и подсказывают, что о вещах заботятся.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4729492" y="3196402"/>
            <a:ext cx="2350800" cy="104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Домашняя привычка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 можно вспомнить текст и самому протереть обувь. Так художественная история превращается в полезное дело дома и в школе.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29350" y="1681087"/>
            <a:ext cx="6885300" cy="857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91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произведения «Блестящие ботинки»
</a:t>
            </a:r>
            <a:endParaRPr lang="en-US" sz="2912" dirty="0"/>
          </a:p>
        </p:txBody>
      </p:sp>
      <p:sp>
        <p:nvSpPr>
          <p:cNvPr id="5" name="Text 1"/>
          <p:cNvSpPr txBox="1"/>
          <p:nvPr/>
        </p:nvSpPr>
        <p:spPr>
          <a:xfrm>
            <a:off x="2372600" y="2756027"/>
            <a:ext cx="4399200" cy="8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учит, что забота о вещах делает их красивыми, а человека — аккуратным и собранным. Маленькое старание приносит заметный результат и хорошее настроение.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2026-05-24T01:35:23Z</dcterms:created>
  <dcterms:modified xsi:type="dcterms:W3CDTF">2026-05-24T01:35:23Z</dcterms:modified>
</cp:coreProperties>
</file>