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Приставка: как маленькая часть слова меняет смысл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слову сказать точнее, быстрее и выразительнее.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приставки важно понимать в 5 классе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встречаются в учебных текстах, сказках и упражнениях. Если научиться находить их в слове, легче писать без ошибок, отличать однокоренные слова и понимать, как меняется смысл.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 и место приставки в них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уточняет значение слова. Корень несёт основное значение, суффикс образует новые слова, окончание изменяет форму.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части своя задача, а приставка особенно заметна тем, что стоит перед корнем и влияет на смысл всего слова.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слова: под-берёз-ов-ик
</a:t>
            </a:r>
            <a:endParaRPr lang="en-US" sz="7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310"/>
            <a:ext cx="249600" cy="199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1143" y="1789450"/>
            <a:ext cx="179550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обозначать приставка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 цели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показывать приближение или направление движения: прийти, войти, подойти. Она помогает понять, куда направлено действие и как меняется путь героя или предмета.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приставки обозначают повтор или возврат к действию: перечитать, переписать, переиграть. В таких словах слышится идея сделать что-то ещё раз или заново.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часто показывает, что действие доведено до результата: записать, построить, дочитать. Смысл становится точнее: не просто действие, а его итог.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приставка выражает отрицание или противоположный смысл: неправильный, безвкусный, бесстрашный. Она сразу подсказывает, что значение слова меняется в сторону противоположности.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указывать, что движение или действие направлено иначе: уйти, выйти, перейти. Благодаря этому слово показывает не только действие, но и его направление.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приставку в слове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помогает проверить, входит ли часть перед корнем в состав слова.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в знакомых школьных словах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повседневной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легко заметить в привычных словах: пришёл, ушёл, записал, подрисовал, переписал, объяснил. Они встречаются в речи на уроках, дома и в книгах.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разбор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разделить слово на части, приставка окажется в начале, перед корнем. Такая схема помогает увидеть, как слово устроено, и быстрее понять его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всего передают приставки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действие с разными приставками звучит по-разному и помогает точнее передать мысль.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приставки, связанные с движением и результатом действия; остальные значения дополняют смысл.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школьной темы «Приставка»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приставок по значению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движения — в-, вы-, у-, при-, под-, от- — помогают показать, откуда и куда направлено действие: войти, выйти, уйти, подойти.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повторности — пере-, по- — указывают на повтор или новое выполнение действия: перечитать, переписать, поиграть, повторить мысль.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приближения и присоединения — при-, под- — часто показывают движение ближе, к чему-то или к кому-то: прийти, подбежать, поднести.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отрицания — не-, без-/бес- — помогают выразить отсутствие признака или противоположный смысл: неправильный, безвкусный, бесстрашный.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приставок на з и с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приставках выбор буквы зависит от того, с какого согласного начинается корень: звонкого или глухого.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звонкими согласными пишется з, перед глухими — с; это помогает правильно выбирать букву в слове.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о приставках на -з / -с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предлог: в чём разница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пишется слитно со словом и входит в его состав: подъехал, забежал, пришёл. Без приставки слово часто теряет нужный оттенок смысла.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пишется отдельно и соединяет слова в предложении: к школе, в класс, домой. Его можно увидеть как самостоятельное служебное слово.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проста: предлог можно отделить, а приставку — нет. Сравните: подъехал к школе и к школе; смысл и написание ведут себя по-разному.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приставку от частицы «не»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выбора по смыслу и написанию: частица отрицания пишется отдельно, приставка входит в состав слова.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— разные слова с приставками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корня лет- можно образовать несколько слов, и каждое из них уточняет направление движения: лететь, прилететь, улететь, перелететь. Общий смысл остаётся узнаваемым, но приставка меняет оттенок значения.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«семья слов» помогает увидеть, как один корень объединяет родственные слова, а приставки делают их разными по смыслу. Схема удобна для запоминания и разбора по составу.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приставка меняет значение глагола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пары слов, где приставка добавляет новое смысловое уточнение и делает действие более точным.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парах приставка меняет значение: добавляет результат, повторность, движение к цели или смену направления.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«Приставка»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приставки закрепились в русском языке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период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уже использовались в ранних памятниках письменности и служили для образования новых слов из общих корней.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русский язык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сохраняют старую систему словообразования и остаются живой частью речи в разговорной и книжной практике.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книжного языка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По-, под-, вы-, при-, пере-, за- стали особенно частотными: они встречаются в текстах разного стиля и помогают точно передавать 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приставки и примеры слов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приставка помогает понять значение слова и связь между родственными словами.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приставка часто повторяется в разных словах, но сохраняет узнаваемое значение и помогает быстро ориентироваться в смысле.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«Приставка»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выделении приставки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путать приставку с предлогом. Предлог можно отделить, а приставка пишется слитно и является частью слова, поэтому проверка смыслом здесь обязательна.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неверно находить корень. Нужно подбирать родственные слова: это помогает увидеть, где заканчивается корень и начинается приставка, как в слове подберёзовик.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замечать чередование букв в приставках. В словах безвкусный, разыграть, рассмотреть написание зависит от следующего звука и требует внимательности.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выделять приставку только по виду, не проверяя значение. Если часть перед корнем меняет смысл слова, это действительно приставка, а не случайная буква.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слов с одной основой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цепочка начинается с одного слова и показывает, как приставки расширяют его смысл без потери общей основы.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приставок присоединяется к основе, тем разнообразнее становятся новые слова и точнее передаётся действие.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«Приставка»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приставки нужны в чтении и письме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приставка часто подсказывает смысл ещё до полного разбора слова: подводный, пересказ, беззвучный, неправильный. Это ускоряет понимание текста и помогает не терять мысль.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знание приставок помогает писать слова без ошибок, особенно когда нужно отличить слитное написание от раздельного и заметить чередование согласных в начале корня.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по составу приставка делает слово прозрачнее: легче увидеть родственные слова, понять их общую основу и объяснить, почему значение у них не одинаковое.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как ключ к значению слова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невелика по размеру, но именно она часто задаёт новое направление смысла: обозначает движение, повтор действия, результат или отрицание. Поэтому одно слово может звучать по-разному.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замечает приставку, ему легче понять незнакомое слово, подобрать родственные формы и объяснить, как именно изменилось значение. Это полезно и на уроках, и при самостоятельном чтении.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Приставка: маленькая часть с большим значением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словам менять смысл: обозначать движение, повтор, завершённость, приближение или отрицание. Если уверенно находить приставки, легче разбирать слова, писать грамотно и понимать русский язык точнее.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2026-05-22T06:37:32Z</dcterms:created>
  <dcterms:modified xsi:type="dcterms:W3CDTF">2026-05-22T06:37:32Z</dcterms:modified>
</cp:coreProperties>
</file>