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9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Чехия: страна, которую интересно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Европа, где история видна на каждом шаге.
</a:t>
            </a:r>
            <a:endParaRPr lang="en-US" sz="449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запоминается Чехия
</a:t>
            </a:r>
            <a:endParaRPr lang="en-US" sz="255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привлекает сочетанием старинных городов, сильных традиций и очень узнаваемой Праги. Здесь рядом стоят готические соборы, замки, трамваи и живой городской ритм.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факта о Чехии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факта помогают быстро узнать страну: её столицу, историческое наследие и популярный культурный символ.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выделяется не размером, а плотностью известных символов: столица, наследие и традиции сразу формируют её образ.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общеизвестных справочных сведений о Чехии.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  <p:sp>
        <p:nvSpPr>
          <p:cNvPr id="10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Чехия
</a:t>
            </a:r>
            <a:endParaRPr lang="en-US" sz="2956" dirty="0"/>
          </a:p>
        </p:txBody>
      </p:sp>
      <p:sp>
        <p:nvSpPr>
          <p:cNvPr id="11" name="Text 2"/>
          <p:cNvSpPr txBox="1"/>
          <p:nvPr/>
        </p:nvSpPr>
        <p:spPr>
          <a:xfrm>
            <a:off x="232200" y="1093619"/>
            <a:ext cx="6780484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расположена в самом центре Европы и не имеет выхода к морю. Такое положение делало её важной частью торговых путей и культурных обменов между соседними странами.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2200" y="1835275"/>
            <a:ext cx="6376521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запада и севера Чехия граничит с Германией и Польшей, а с востока и юга — со Словакией и Австрией. Эти соседства сильно влияют на её историю и связи.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32200" y="2576925"/>
            <a:ext cx="5995916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Влтава и столица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река страны — Влтава. Она проходит через Прагу и помогает понять, почему столица выросла именно здесь: река связывала районы, торговлю и жизнь города.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200" y="3318600"/>
            <a:ext cx="5636803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Снежка в Судетах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вершина Чехии — Снежка в Судетах, 1603 метра. Для такой небольшой страны это заметная горная точка, хорошо известная туристам и любителям природы.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32200" y="4060250"/>
            <a:ext cx="5298558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Чехия компактна по размеру, её ландшафты очень разнообразны: равнины, холмы, реки и горные районы сменяют друг друга на небольшом расстоянии.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природы
</a:t>
            </a:r>
            <a:endParaRPr lang="en-US" sz="2956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погода
</a:t>
            </a:r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 делает лето тёплым, а зиму — прохладной. Снег бывает не каждую зиму одинаково, поэтому погода меняется мягко и без резких крайностей.
</a:t>
            </a:r>
            <a:endParaRPr lang="en-US" sz="1239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ландшафт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холмы и реки занимают большую часть территории. Именно поэтому в Чехии легко найти спокойные природные места рядом с городами и историческими памятниками.
</a:t>
            </a:r>
            <a:endParaRPr lang="en-US" sz="116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зоны
</a:t>
            </a:r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есть национальные парки, заповедники и охраняемые территории. Они помогают сохранять редкие растения, животных и красивую природу, которую любят школьные экскурсии и туристы.
</a:t>
            </a:r>
            <a:endParaRPr lang="en-US" sz="1081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 горы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источники и горные районы сделали Чехию известной не только по городам, но и по местам отдыха. Здесь можно увидеть, как природа связана с традициями оздоровления.
</a:t>
            </a:r>
            <a:endParaRPr lang="en-US" sz="11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Чехии состоит из белой и красной полос и синего треугольника у древка. Его легко запомнить: цвета яркие, а форма сразу выделяется среди других европейских флагов.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и его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Чехии начинается словами Kde domov můj? , что значит «Где мой дом?». В них звучит очень личный и тёплый образ страны, которую человек ощущает как родную.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с львом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Чехии изображает белого льва с двумя хвостами. Этот знак связан с историей чешской земли и часто используется как символ силы, достоинства и преемственности.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Чехии через 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исторические этапы от средневековья до современной Чехии.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Чехия важна для Европы
</a:t>
            </a:r>
            <a:endParaRPr lang="en-US" sz="2956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положение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находится в Центральной Европе и служит удобным связующим звеном между соседними государствами. Её географическое положение помогает торговле, путешествиям и международным контактам.
</a:t>
            </a:r>
            <a:endParaRPr lang="en-US" sz="107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страну проходят важные транспортные маршруты, поэтому она хорошо связана с другими европейскими городами. Это поддерживает поездки, перевозки и движение туристов в разных направлениях.
</a:t>
            </a:r>
            <a:endParaRPr lang="en-US" sz="1130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мост
</a:t>
            </a:r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Чешская культура понятна соседям с разными языками и традициями. В стране заметны немецкоязычные, славянские и австрийские влияния, которые переплелись в языке, архитектуре и быте.
</a:t>
            </a:r>
            <a:endParaRPr lang="en-US" sz="1081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поездки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часто выбирают Чехию как удобную точку для путешествий по Европе. Здесь можно совместить знакомство с историей, городской прогулкой и короткой поездкой в соседние регионы.
</a:t>
            </a:r>
            <a:endParaRPr lang="en-US" sz="116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070"/>
            <a:ext cx="2030700" cy="1513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070"/>
            <a:ext cx="2030700" cy="1513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070"/>
            <a:ext cx="2030700" cy="151310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344"/>
            <a:ext cx="2030700" cy="151310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стоит на Влтаве и сразу запоминается своим силуэтом. В одном городе здесь уживаются средневековые кварталы, мосты, башни и современные улицы, по которым удобно передвигаться на трамвае.
</a:t>
            </a:r>
            <a:endParaRPr lang="en-US" sz="782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реке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Старе-Место и Староместская площадь задают историческое сердце Праги. Именно здесь особенно хорошо видно, как город сохранил старинный ритм, но остаётся живым и современным.
</a:t>
            </a:r>
            <a:endParaRPr lang="en-US" sz="835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центр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 Страна и Пражский град образуют один из самых известных городских видов Европы. Узкие улицы, старые дома и высокие стены создают ощущение, что история совсем рядом.
</a:t>
            </a:r>
            <a:endParaRPr lang="en-US" sz="835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Праги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60847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Карлов мост соединяет берега и объединяет не только районы города, но и разные эпохи. Прогулка по нему помогает почувствовать, почему Прагу называют сердцем Чехии.
</a:t>
            </a:r>
            <a:endParaRPr lang="en-US" sz="835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между эпохами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Праге
</a:t>
            </a:r>
            <a:endParaRPr lang="en-US" sz="295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8925" y="12071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Карлов мост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Карлов мост соединяет берега Влтавы и сам по себе похож на музей под открытым небом. Его украшают 30 барочных статуй, а прогулка по мосту открывает один из самых узнаваемых видов Праги.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788925" y="230260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Пражский град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Пражский град — огромный комплекс, который веками был центром власти и до сих пор остаётся символом страны. Здесь особенно заметно, как рядом соседствуют древние стены, соборы и официальные здания.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788925" y="33980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Пражские куранты и старинные башни напоминают о внимании чехов к времени, порядку и мастерству. В Праге архитектура часто не просто украшает город, а рассказывает его историю через детали и символы.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  <p:sp>
        <p:nvSpPr>
          <p:cNvPr id="12" name="Text 4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знаменитые места
</a:t>
            </a:r>
            <a:endParaRPr lang="en-US" sz="29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 Чехии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Чехии театр остаётся не только искусством, но и частью городской жизни. В Праге и других городах работают драматические сцены, кукольные театры и музыкальные площадки, куда ходят целыми семьями.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 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Чешская музыка хорошо известна далеко за пределами страны. Важны и народные мелодии, и классические произведения, которые исполняют в концертных залах, школах и на городских праздниках.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история здесь тесно связаны. Имя Алоиса Йирасека часто вспоминают в связи с чешским прошлым, а книги Карела Чапека помогают понять местный взгляд на человека и общество.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 легенды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 любят сказки, старые городские истории и легенды о замках. Эти сюжеты передаются в книгах, музеях и экскурсиях, поэтому культура страны легко запоминается даже детям.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композиторы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Сметана и Дворжак стали символами чешской музыки: их сочинения знают в Европе и за её пределами, а в Чехии их часто изучают с детства.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Дворжака в слайде упомянуто больше известных произведений, но оба композитора одинаково важны для культурного образа Чехии.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презентационного обзора и общим сведениям о творчестве композиторов
</a:t>
            </a:r>
            <a:endParaRPr lang="en-US" sz="1241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 литературные герои
</a:t>
            </a:r>
            <a:endParaRPr lang="en-US" sz="2956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 Кафка стал одним из самых известных чешских писателей XX века. Его тексты показали тревожный и сложный мир человека, поэтому его читают и обсуждают во многих странах.
</a:t>
            </a:r>
            <a:endParaRPr lang="en-US" sz="906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 Гашек создал образ бравого солдата Швейка. Этот герой быстро превратился в символ сатиры, а сама книга вошла в число самых узнаваемых произведений чешской литературы.
</a:t>
            </a:r>
            <a:pPr algn="ct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сатиры
</a:t>
            </a:r>
            <a:endParaRPr lang="en-US" sz="881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
</a:t>
            </a:r>
            <a:pPr algn="ctr" indent="0" marL="0">
              <a:lnSpc>
                <a:spcPct val="100000"/>
              </a:lnSpc>
              <a:buNone/>
            </a:pPr>
            <a:r>
              <a:rPr lang="en-US" sz="8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Кафку и Гашека изучают в школе, цитируют в театре и экранизируют. Их произведения помогают понять, как Чехия умеет говорить о серьёзном через литературу и юмор.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Чешская кухня сочетает простые продукты, плотные порции и блюда, которые часто подают в семьях и традиционных трактирах.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чешской кухне особенно заметны сытные блюда и сильная трактирная традиция, а напитки часто неотделимы от местной культуры общения.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популярных блюд и напитков чешской кухни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праздники
</a:t>
            </a:r>
            <a:endParaRPr lang="en-US" sz="2956" dirty="0"/>
          </a:p>
        </p:txBody>
      </p:sp>
      <p:sp>
        <p:nvSpPr>
          <p:cNvPr id="7" name="Text 1"/>
          <p:cNvSpPr txBox="1"/>
          <p:nvPr/>
        </p:nvSpPr>
        <p:spPr>
          <a:xfrm>
            <a:off x="1757375" y="10999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особенно заметны рождественские рынки, украшенные площади и домашняя выпечка. В это время семьи собираются вместе, а города наполняются огнями, музыкой и запахом сладостей.
</a:t>
            </a:r>
            <a:pPr algn="ctr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Рождественский сезон
</a:t>
            </a:r>
            <a:endParaRPr lang="en-US" sz="811" dirty="0"/>
          </a:p>
        </p:txBody>
      </p:sp>
      <p:sp>
        <p:nvSpPr>
          <p:cNvPr id="8" name="Text 2"/>
          <p:cNvSpPr txBox="1"/>
          <p:nvPr/>
        </p:nvSpPr>
        <p:spPr>
          <a:xfrm>
            <a:off x="3837427" y="283161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и весна
</a:t>
            </a:r>
            <a:pPr algn="ctr" indent="0" marL="0">
              <a:lnSpc>
                <a:spcPct val="100000"/>
              </a:lnSpc>
              <a:buNone/>
            </a:pPr>
            <a:r>
              <a:rPr lang="en-US" sz="8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приходят пасхальные обряды: раскрашенные яйца, украшенные веточки и старинные народные обычаи. Во многих регионах эти традиции помогают сохранять связь с прошлым.
</a:t>
            </a:r>
            <a:endParaRPr lang="en-US" sz="852" dirty="0"/>
          </a:p>
        </p:txBody>
      </p:sp>
      <p:sp>
        <p:nvSpPr>
          <p:cNvPr id="9" name="Text 3"/>
          <p:cNvSpPr txBox="1"/>
          <p:nvPr/>
        </p:nvSpPr>
        <p:spPr>
          <a:xfrm>
            <a:off x="5725712" y="128611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года в деревнях и городах проходят местные праздники, где звучат песни, надеваются костюмы и показываются региональные обычаи. Так чешская культура остаётся живой и узнаваемой.
</a:t>
            </a:r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традиции
</a:t>
            </a:r>
            <a:endParaRPr lang="en-US" sz="888" dirty="0"/>
          </a:p>
        </p:txBody>
      </p:sp>
      <p:sp>
        <p:nvSpPr>
          <p:cNvPr id="10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71330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538550" y="1328100"/>
            <a:ext cx="517725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школе
</a:t>
            </a:r>
            <a:endParaRPr lang="en-US" sz="2956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ступень
</a:t>
            </a:r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начинают с начальной школы, где осваивают базовые предметы и привычку учиться регулярно. Важны чтение, счёт, естественные науки и умение работать аккуратно.
</a:t>
            </a:r>
            <a:endParaRPr lang="en-US" sz="118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Гимназии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Гимназии помогают углубить знания и подготовиться к дальнейшему обучению. Здесь больше внимания уделяют языкам, истории, математике и самостоятельной работе над заданиями.
</a:t>
            </a:r>
            <a:endParaRPr lang="en-US" sz="116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Профильное обучение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направления связаны с практическими навыками и будущей профессией. Ученики знакомятся с техникой, сервисом и прикладными дисциплинами, которые полезны для работы.
</a:t>
            </a:r>
            <a:endParaRPr lang="en-US" sz="1155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 самостоятельность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 небольшие исследования учат не только запоминать, но и объяснять. Школьники выступают, обсуждают результаты и постепенно привыкают к ответственности за свою работу.
</a:t>
            </a:r>
            <a:endParaRPr lang="en-US" sz="11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простыми словами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остаётся одной из опор экономики. В стране развиты машиностроение, автомобилестроение и электроника, а продукция чешских предприятий известна на внешних рынках.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Известные бренды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Марка Škoda показывает, насколько важен для Чехии транспортный сектор. Автомобили, комплектующие и смежные технологии дают работе многим регионам и поддерживают экспорт.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Туризм и сервис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Пиво и туризм тоже заметно влияют на доходы страны. Исторические города, музеи, курорты и гостиницы привлекают гостей, а сервисные услуги становятся всё важнее.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Внешние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 технологии помогают экономике оставаться открытой и современной. Чехия продаёт товары и услуги за рубеж, поэтому тесно связана с европейскими рынками.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Праге часто начинается с трамвая, который точно приходит по расписанию. На остановке люди читают, разговаривают и быстро добираются до работы или школы. Для города это не просто транспорт, а привычный ритм дня.
</a:t>
            </a:r>
            <a:endParaRPr lang="en-US" sz="108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Трамвайное утро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чешских городов удобно ходить пешком: улицы короткие, площади рядом, а исторические здания встречаются почти на каждом шагу. Поэтому прогулка становится частью обычной жизни и способом лучше узнать город.
</a:t>
            </a:r>
            <a:endParaRPr lang="en-US" sz="1106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пешком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и работы многие пересаживаются на велосипед или автобус. Такой выбор помогает экономить время и делает повседневные поездки спокойными, удобными и понятными даже для школьников.
</a:t>
            </a:r>
            <a:endParaRPr lang="en-US" sz="108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 автобус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живёт город
</a:t>
            </a:r>
            <a:endParaRPr lang="en-US" sz="29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71330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37783"/>
            <a:ext cx="754800" cy="6709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языке
</a:t>
            </a:r>
            <a:endParaRPr lang="en-US" sz="2956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Славянская основа
</a:t>
            </a:r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Чешский язык принадлежит к славянской группе, поэтому его изучение помогает увидеть связи с другими языками региона. При этом он звучит очень узнаваемо и отличается мягкой, ритмичной интонацией.
</a:t>
            </a:r>
            <a:endParaRPr lang="en-US" sz="1081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звучание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часто встречаются шипящие звуки, а некоторые слова выглядят непривычно для новичков. Именно это делает язык интересным и сразу отличает его от многих других европейских языков.
</a:t>
            </a:r>
            <a:endParaRPr lang="en-US" sz="109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знаки
</a:t>
            </a:r>
            <a:pPr algn="ctr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с диакритикой показывают точное произношение и помогают читать без ошибок. Благодаря им в языке можно точно передать длину звука, мягкость и ударение.
</a:t>
            </a:r>
            <a:endParaRPr lang="en-US" sz="1242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
</a:t>
            </a:r>
            <a:pPr algn="ctr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вроде ahoj, dobrý den и děkuji легко запомнить и использовать в вежливом общении. Они помогают почувствовать язык в реальной жизни, а не только на уроке.
</a:t>
            </a:r>
            <a:endParaRPr lang="en-US" sz="121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Чехия: что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объединяет старинные города, удобный транспорт, известную музыку и яркие традиции. Запомните главное и проверьте себя в мини-квизе — так материал точно останется в памяти.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2026-07-27T00:09:20Z</dcterms:created>
  <dcterms:modified xsi:type="dcterms:W3CDTF">2026-07-27T00:09:20Z</dcterms:modified>
</cp:coreProperties>
</file>