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жизненные условия всех организмов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Экологические факторы и условия среды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внешние условия, влияющие на жизнь организмов. Они делятся на абиотические, биотические и антропогенные. Изучение их помогает понять, как живые системы приспосабливаются и сохраняют равновесие.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экологические факторы
</a:t>
            </a:r>
            <a:endParaRPr lang="en-US" sz="3066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неживые компоненты среды, такие как температура, свет и вода, регулирующие основные жизненные процессы.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взаимодействия между живыми организмами, например, конкуренцию, хищничество и симбиоз, влияя на сообщества.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результат деятельности человека, влияющие на естество природных экосистем и изменяющие условия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экологических факторов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снабжает растения питательными веществами и влагой, а структура и состав воды важны для поддержания биологических функций и жизненной среды различных видов.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 и освещённость определяют условия существования организмов, влияя на их жизненные циклы и активность. Эти показатели обеспечивают оптимальные условия для роста и размножения.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основные параметры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биотических взаимодействий в природе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пчёлами: взаимовыгодное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пыльцу, способствуя опылению растений. Это взаимодействие обеспечивает репродукцию флоры и пищу для насекомых.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зайцы: баланс хищник–жертва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волками и зайцами регулируют численность популяций, поддерживая экологическое равновесие в среде обитания.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клещей на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питаются кровью животных-хозяев, что влияет на здоровье последних и служит примером сложных биотических отношений в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выбросами промышленности ухудшает качество среды и здоровье живых организмов.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естественных местообитаний и снижает биоразнообразие.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истощает почвы и приводит к изменениям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вызывает фрагментацию среды обитания и способствует загрязнению водоёмов и почв.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 их влияние на природу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10382"/>
            <a:ext cx="3962400" cy="1870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характеристики различных экологических факторов и их влияние на живые организмы.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факторов оказывает существенное влияние на выживание и развитие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экологических факторов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обеспечивает фотосинтез у растений, что служит основой питания для многих экосистем.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фактор среды и его роль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животных зависят от освещённости, влияя на их активность и поведение.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адаптировались к яркому солнцу, в то время как теневые растения предпочитают низкое освещение.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её влияние на распространение видов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— обитатели жарких пустынь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приспособлены к высоким температурам, способны долго обходиться без воды. Их физические особенности помогают избежать перегрева.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— символы Арктики
</a:t>
            </a:r>
            <a:pPr algn="l" indent="0" marL="0">
              <a:lnSpc>
                <a:spcPct val="130039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холодных условиях с плотным мехом и слоем жира, что обеспечивает тепло и защиту от холода.
</a:t>
            </a:r>
            <a:endParaRPr lang="en-US" sz="1294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их листовые адаптации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 кактусов уменьшают испарение воды, позволяя выживать в засушливых и жарких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влажность способствует максимальному росту культур, низкая и высокая снижают их развитие.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 влажности наиболее благоприятен для роста кукурузы, фасоли и пшеницы.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по биологии,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влияния влажности на рост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жизни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источником воды и питательных веществ для растений, а также надёжной опорой для корневой системы. Разные типы почв влияют на рост и распределение растительных сообществ.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 и калий – ключевые минералы для развития растений. Их дефицит проявляется в замедленном росте и ослаблении здоровья. Баланс минералов важен для полноценного функционирования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минеральные вещества: фундамент экосистемы
</a:t>
            </a:r>
            <a:endParaRPr lang="en-US" sz="2053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способствует успешному размножению многих растений, обеспечивая перенос пыльцы между цветками и формирование плодов и семян.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хищник–жертва, например волка и зайца, регулируют численность видов и поддерживают динамическое равновесие в экосистемах.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проявляется во взаимодействии клеща и собаки, когда паразит получает питание за счёт хозяина, влияя на его здоровье и поведение.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связи: конкретные примеры
</a:t>
            </a:r>
            <a:endParaRPr lang="en-US" sz="2374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00" y="2398540"/>
            <a:ext cx="1979700" cy="17341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50" y="3097414"/>
            <a:ext cx="1979700" cy="1734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75" y="2557292"/>
            <a:ext cx="1979700" cy="1734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2625" y="1615988"/>
            <a:ext cx="1979700" cy="17341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62844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организмов к среде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03987" y="1633250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накопливают воду в стеблях, позволяя выживать в засушливых условиях пустынь. Их толстая кожура и минимальные листья уменьшают испарение.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038" y="2328925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лягушек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меняют окраску, сливаясь с окружением для защиты от хищников. Такое поведение помогает им выживать в разных средах обитания.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722588" y="1793712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и смена мест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Перелётные птицы мигрируют на тысячи километров, чтобы найти более благоприятные климатические условия и пищу, обеспечивая выживание в сезонных изменениях.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852613" y="853137"/>
            <a:ext cx="1979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 северных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широт имеют густой светлый мех, который сохраняет тепло и обеспечивает маскировку в снежных условиях, повышая их шансы на выживание.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источников загрязнения демонстрирует, как промышленность и сельское хозяйство влияют на ухудшение состояния экосистем.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сельское хозяйство являются главными факторами нагрузки на окружающую среду, способствуя уменьшению биоразнообразия.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Антропогенное воздействие на природу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количества экологических катастроф связано с безответственным использованием природных ресурсов и изменением климата.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природного баланса провоцирует деградацию почв, уменьшая продуктивность сельского 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ведёт к увеличению объёмов отходов и давления на природные ресурсы, что ухудшает качество среды обитания.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становится причиной болезней у человека и животных, снижая здоровье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человеческой деятельности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реакции организмов на экологические факторы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влияния факторов на живые организмы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условиях среды: реальные примеры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миграция животных из-за засухи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саваннах засуха вызывает миграцию антилоп, слонов и зебр в поисках воды и кормов. Это отражается на распространении видов и взаимоотношениях в экосистемах.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смога на здоровье в городах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Пекин и Москва сильное загрязнение воздуха вызывает рост заболеваний дыхательных путей, ухудшая качество жизни и увеличивая нагрузку на систему здравоохранения.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арктических льдов и белые медведи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ледяного покрова Арктики уменьшает место обитания белых медведей, что ведёт к снижению их численности и угрозе исчезновения вида.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 снижает выбросы и шумовое загрязнение, улучшая атмосферу и создавая комфортные условия для жизни человека и природы.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 защищает редкие виды и сохраняет естественные экосистемы от разрушения.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энергии снижает вредное воздействие человека на окружающую среду, сокращая выбросы парниковых газов.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природного баланса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экологии формируют у школьников осознанное отношение к природе, помогая понимать влияние своих действий на окружающую среду.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очистке территорий и проекты по раздельному сбору отходов мотивируют детей участвовать в защите природных ресурсов и обществе.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участие школьников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факторов помогает сохранить природу и поддерживать жизнь на Земле. Ответственное поведение каждого способствует устойчивому развитию и сохранению экосистем.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знаний об экологии для будущего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2026-05-08T04:36:01Z</dcterms:created>
  <dcterms:modified xsi:type="dcterms:W3CDTF">2026-05-08T04:36:01Z</dcterms:modified>
</cp:coreProperties>
</file>