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процессы на поверхности Земли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показывают место, а процессы — как его меняет природа.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определяет процессы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на Земле влияет на тепло, влагу, рельеф и движение воды. Поэтому координаты помогают понять, где процессы идут быстрее, а где медленнее.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географические координаты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от экватора к северу или к югу. Она помогает понять, в каком поясе лежит территория и сколько там тепла.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показывает положение точки относительно нулевого меридиана. По ней определяют, находится ли место западнее или восточнее, и сравнивают удалённые территории на карте.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 даёт точный адрес места на Земле. Благодаря координатам можно найти город, реку, гору или точку наблюдения без путаницы.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координаты известны, легче объяснить различия природы. На одном месте выветривание, размыв или заболачивание идут быстрее, чем в другой точке.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карты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параллельно экватору и помогают определить широту. Чем дальше линия от экватора, тем больше значение в градусах у точки на ней.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 Южный полюс и показывают долготу. От нулевого меридиана отсчитывают расстояние к западу и к востоку.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есть важные ориентиры: 0° широты, 0° долготы, а также стороны горизонта. Они помогают не перепутать направление при поиске объектов.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карту как лист, то запад обычно слева, а восток справа. Это помогает быстро понимать положение объекта без долгих подсчётов.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координаты точки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параллель, которая проходит ближе всего к точке, и определяют её широту. Это первый шаг при чтении координат.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парой чисел и букв: например, 55° с. ш., 37° в. д. Такая запись удобна и понятна на любой карте.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ищут меридиан и называют долготу точки. Важно читать подписи линий аккуратно, чтобы не перепутать западное и восточное направление.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найденную точку с соседними объектами. Так легче заметить, где город расположен севернее, южнее, западнее или восточнее.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план местности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нужна для больших пространств: стран, областей и целых материков. Она показывает общую картину, но не всегда даёт подробности о каждом объекте.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изображает небольшой участок крупно и точно. На нём видно больше деталей: здания, дорожки, ручьи, заборы и отдельные ориентиры.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карте и плане передают разными способами: цветом, штриховкой и горизонталями. Это помогает понять, где поверхность ровная, а где есть склон.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условные знаки и рельеф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 горизонтали позволяют быстро прочитать топографическую схему без реального изображения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узнают объекты, а по горизонталям — форму поверхности и крутизну склонов.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Топографическая схема и условные обозначения карты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Землю сверху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показывают Землю такой, какая она есть на самом деле. На них видны реки, города, поля, леса, облака и снег.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хорошо заметны большие формы поверхности. Можно сравнивать берега, долины, горы и равнины, не полагаясь только на схему карты.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 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сезоны заметно меняют вид территории. Зимой больше снега и льда, летом — зелёные поля и открытые русла рек.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картой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помогают сверять карту с реальной местностью. Это полезно, когда нужно понять, как объект выглядит сверху и на 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выветривание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разрушается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начинается там, где порода долго остаётся на поверхности. Под действием природных факторов она постепенно трескается, крошится и теряет прочность.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выветривание лишь дробит камень, химическое меняет состав минералов, а биологическое связано с живыми организмами. Все три процесса работают вместе.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образуются крупные обломки, затем более мелкие частицы. Из них позже формируются песок, глина и другие рыхлые материалы.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разрушения зависит от условий местности. На открытых участках, где есть вода, ветер и перепады температуры, выветривание идёт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выветривание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 трещинах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попадает в трещину и замерзает, она расширяется. Лед давит на стенки, и трещина становится шире.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и 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камни нагреваются и расширяются, ночью остывают и сжимаются. Повторение таких изменений постепенно ослабляет породу.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песчинки действуют как наждак. Они царапают поверхность камня, сглаживают острые края и уносят мелкие частицы.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заметнее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такое разрушение там, где часто меняется температура: в горах, пустынях и на открытых склонах.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некоторые минералы и постепенно изменяет состав пород. Чаще всего так разрушаются известняки, соли и другие вещества, которые легко вступают в химические реакции.
</a:t>
            </a:r>
            <a:endParaRPr lang="en-US" sz="1048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углекислый газ усиливают разрушение пород: одни минералы окисляются, другие переходят в более слабые соединения. Порода становится рыхлой и менее прочной.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ускоряет химические реакции, поэтому химическое выветривание особенно активно там, где много осадков и высокая температура в течение года.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пример — разрушение известняка водой и ржавление железосодержащих минералов. В обоих случаях меняется не только внешний вид, но и сам состав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Корни в трещинах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проникают в трещины и по мере роста расширяют их. Камень начинает раскалываться, а мелкие обломки легче отделяются от основной породы.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 мхи выделяют вещества, которые медленно разрушают поверхность камня. Они особенно заметны на влажных скалах и старых валунах.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Действие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влияют на породы: роют норы, раздвигают частицы почвы, переносят влажную землю. Из-за этого каменная поверхность быстрее становится уязвимой.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Видимые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биологического выветривания легко заметить по мелким сколам, шероховатой поверхности и тонким бороздкам. Часто они появляются там, где растения долго удерживают влагу.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фактора усиливают выветривание: вода, резкие перепады температуры и живые организмы. Поэтому открытые влажные участки разрушаются быстрее сухих и защищённых.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и природным процессам.
</a:t>
            </a:r>
            <a:endParaRPr lang="en-US" sz="966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фактора ускоряют разрушение пород.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породы перемещаются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воды, воздуха и льда переносят частицы после разрушения пород.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отложение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материала от разрушения поверхности к накоплению в новом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переносчики пород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частица, тем дальше её обычно уносит поток. Крупные обломки оседают раньше, а в спокойных участках реки накапливается ил и песок.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река переносит мелкие частицы значительно дальше, поэтому у истока чаще встречаются крупные обломки, а устья и повороты накапливают осадки.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обломочного материала по размеру.
</a:t>
            </a:r>
            <a:endParaRPr lang="en-US" sz="8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подземные воды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Просачивание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и талая вода просачивается через почву вниз. Если грунт рыхлый или трещиноватый, часть влаги уходит глубже и постепенно пополняет подземные запасы.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 слоях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вода накапливается в порах песка, гравия и других проницаемых пород. Она движется медленно и не всегда заметна на поверхности.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грунтовых вод меняется в разные сезоны: весной он повышается, летом может понижаться. Это зависит от осадков, таяния снега и испарения.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подземная вода выходит наружу, появляются родники, влажные участки и колодцы. Такие места часто указывают на близкое залегание водоносного слоя.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68796"/>
            <a:ext cx="3408600" cy="6967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водоносного слоя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 помогает понять, где вода удерживается, а где свободно проходит через породы. Это особенно важно для поиска родников и влажных участков на склоне.
</a:t>
            </a:r>
            <a:endParaRPr lang="en-US" sz="119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Водоносный слой накапливает воду, а водоупорный не даёт ей уйти глубже, поэтому источник может появиться там, где слои выходят на склон.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подземных вод.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болот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часто возникают в низинах, где вода задерживается после дождей и таяния снега. Если сток слабый, почва долго остаётся переувлажнённой.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торфа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мхи помогают удерживать влагу, а затем отмирают и образуют торф. Так болото постепенно накапливает органическое вещество.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грунтовые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грунтовых вод не даёт влаге быстро уходить вниз. Поэтому верхний слой почвы постоянно насыщен водой и становится болотистым.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важны для природы: они сохраняют воду, поддерживают влаголюбивые растения и служат домом для многих животных и птиц.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карты к изменениям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видно, что координаты называют место на Земле точно, а природные процессы постоянно его изменяют. По карте можно понять, где ждать выветривания, переноса пород, подземных вод и болот.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2026-07-26T19:03:24Z</dcterms:created>
  <dcterms:modified xsi:type="dcterms:W3CDTF">2026-07-26T19:03:24Z</dcterms:modified>
</cp:coreProperties>
</file>