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Лексикология: как устроен словарный запас языка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их значения и жизнь в речи: знакомимся с лексикологией.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понимать слова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помогает точно называть мир вокруг: предметы, действия, признаки, чувства. Чем шире словарный запас, тем легче читать, учиться, объяснять мысли и замечать, как язык отражает жизнь людей и новые явления.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лексикология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Лексикология рассматривает, что означает слово, как оно употребляется в предложении и какие оттенки смысла может получать в разных текстах и ситуациях.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объясняет связь между словами: почему одни похожи по значению, другие противоположны, а третьи звучат одинаково, но обозначают разные предметы или явления.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Лексикология тесно связана с орфографией, культурой речи и фразеологией: все эти разделы помогают говорить и писать точно, уместно и выразительно.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получает свой смысл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на парте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лежит металлический ключ, и ученик сразу понимает: речь идёт об инструменте, который открывает замок. Это прямое значение слова, самое привычное и очевидное. Именно так слово называет предмет без скрытого смысла.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в задаче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математики учитель говорит: «Проверьте ключ к заданию». Здесь слово уже означает подсказку или правильный ответ. Одно и то же слово помогает назвать совершенно разные вещи, если меняется ситуация и тема разговора.
</a:t>
            </a:r>
            <a:endParaRPr lang="en-US" sz="89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у реки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можно увидеть родник, из которого бьёт вода, и тоже назвать его ключом. Так слово обозначает источник воды в природе. Один звук, одна запись — и сразу несколько образов, связанных смыслом.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ученик знает и использует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слово встречается в чтении и речи, тем легче оно переходит из пассивного запаса в активный.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слов школьник понимает, но использует не всегда. Новые и редкие слова расширяют запас и делают речь богаче.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наглядности; условное распределение, не статистические данные.
</a:t>
            </a:r>
            <a:endParaRPr lang="en-US" sz="7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Однозначные и многозначные слова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Однозначные слова называют только один предмет или признак. Их смысл обычно не вызывает сомнений: «карандаш», «глобус» или «тетрадь» понимаются сразу и без дополнительных подсказок.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слова имеют несколько значений. Например, «лист» бывает у дерева, у бумаги и в тетради, а «ручка» может быть дверной или письменной.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понять, какое значение нужно, важно прочитать предложение целиком. Контекст подсказывает смысл точнее, чем отдельное слово, особенно если оно встречается впервые.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значение слова по контексту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работе с незнакомым или многозначным словом в предложении и тексте.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6174" y="1603500"/>
            <a:ext cx="618600" cy="61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7299" y="3339816"/>
            <a:ext cx="684300" cy="6082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 переносное значение слова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51825" y="1308000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называет предмет или признак прямо, без сравнения и скрытого намёка. В выражении «золотое кольцо» речь идёт о кольце из золота, а не о переносном образе.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105800" y="3039150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переносится по сходству признаков или впечатлений. «Золотые руки» — это умелый человек, «железный характер» — твёрдый, а «острый ум» — очень сообразительный.
</a:t>
            </a:r>
            <a:endParaRPr lang="en-US" sz="111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 смысловым отношениям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слов помогают увидеть, как значения связаны между собой и чем они отличаются.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быть похожими, противоположными или одинаковыми по форме. Понимание этих отношений делает речь точнее и выразительнее.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лексикологии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Синонимы: близкие по смыслу слова
</a:t>
            </a:r>
            <a:endParaRPr lang="en-US" sz="2795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помогают избежать однообразия и делают текст живее. Вместо постоянного повторения одного слова можно подобрать другое, если оно точнее передаёт нужный оттенок смысла.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близкие слова не всегда полностью равны. «Большой», «огромный» и «гигантский» обозначают один признак, но различаются силой впечатления и стилем звучания.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разговоре, учебнике и художественном тексте часто выбирают разные синонимы. Одно слово может быть нейтральным, другое — более книжным или более разговорным.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подбирать синонимы помогает лучше выражать мысль, избегать повторов и внимательно относиться к тому, как слово звучит в конкретной ситуации.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925" y="2009288"/>
            <a:ext cx="618600" cy="61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2400" y="2698725"/>
            <a:ext cx="463950" cy="61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0150" y="3554075"/>
            <a:ext cx="629100" cy="559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помогают понять антонимы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37925" y="1713788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называют качества, которые легко сравнить: высокий — низкий, тёплый — холодный, добрый — злой. Благодаря таким парам смысл становится чётче и заметнее.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068075" y="240322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часто встречаются пары с разным действием: начать — закончить, открыть — закрыть, войти — выйти. Они помогают показать изменение, движение и последовательность событий.
</a:t>
            </a:r>
            <a:endParaRPr lang="en-US" sz="1116" dirty="0"/>
          </a:p>
        </p:txBody>
      </p:sp>
      <p:sp>
        <p:nvSpPr>
          <p:cNvPr id="12" name="Text 4"/>
          <p:cNvSpPr txBox="1"/>
          <p:nvPr/>
        </p:nvSpPr>
        <p:spPr>
          <a:xfrm>
            <a:off x="2438400" y="322887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и точная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часто используют в пословицах, загадках и заголовках. Они делают высказывание выразительным, помогают лучше увидеть разницу между явлениями и запомнить мысль.
</a:t>
            </a:r>
            <a:endParaRPr lang="en-US" sz="11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омонимы вводят в заблуждение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пишутся и звучат одинаково, но называют разные предметы или явления. Поэтому слово «коса» может означать причёску, береговую полосу или сельскохозяйственное орудие.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различить нужное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омоним, нужно смотреть на соседние слова и тему предложения. В слове «ключ» контекст сразу подсказывает, идёт ли речь о замке, роднике или ответе к задаче.
</a:t>
            </a:r>
            <a:endParaRPr lang="en-US" sz="111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заимствованные слова входят в русский язык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слова приходят вместе с новыми предметами и явлениями: «компьютер», «сканер», «мессенджер». Они называют то, чего раньше в жизни не было.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заимствования связаны с наукой, искусством и бытом. В русском языке давно прижились слова из греческого, латинского, французского, немецкого и английского языков.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Заимствованное слово со временем становится привычным, если его удобно произносить и оно нужно в речи. Тогда его начинают воспринимать как обычную часть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появляются новые слова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новые слова заметны в области интернета, техники и школьной жизни, потому что именно там быстрее всего меняются привычные способы общения.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прирост дают словообразование и заимствования, но заметную роль играют и новые значения уже знакомых слов.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«Лексикология»; даты не требуются
</a:t>
            </a:r>
            <a:endParaRPr lang="en-US" sz="8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становится старым или новым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Архаизмы называют предметы и признаки, которые теперь выражаются другими словами: «чело» заменено словом «лоб», «перст» — словом «палец».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Историзмы связаны с прошлым и называют ушедшие реалии: «боярин», «кафтан», «доспехи». Эти слова нужны в книгах об истории и в художественных текстах.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 появляются, когда возникает новое явление или вещь. Так в языке закрепляются слова, связанные с технологиями, учёбой и современной жизнью.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нового слова в словарь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слово проходит от появления в речи до словарной фиксации и помет.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словарные пометы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Пометы подсказывают, в какой ситуации слово уместно и как его понимать в словаре.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Помета помогает сразу увидеть стиль слова и его сферу употребления, не смешивая обычную и специальную речь.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лексикология; общепринятые словарные пометы
</a:t>
            </a:r>
            <a:endParaRPr lang="en-US" sz="9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фразеологизмы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 состоит из нескольких слов, но его смысл нельзя понять по каждому слову отдельно. Выражение «бить баклуши» означает бездельничать, а не разбивать деревянные заготовки.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обороты часто имеют переносное значение и создают образ. Они делают речь живой, потому что сразу вызывают яркую картинку и эмоциональный оттенок.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нужно употреблять точно, иначе смысл может измениться. Важно помнить, что это устойчивые выражения, поэтому слова внутри них обычно не заменяют произвольно.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пословицах, сказках и повседневной речи фразеологизмы помогают говорить кратко и выразительно. Именно поэтому их часто изучают вместе с лексикой.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пополнять свой словарь каждый день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читать книги, отмечать незнакомые слова и искать их значение в словаре. Так слово запоминается не само по себе, а в живом контексте предложения.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помогает подбор синонимов и составление тематических списков: «школа», «природа», «чувства», «путешествие». Так словарь становится богаче, а речь — точнее и разнообразнее.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Лексикология открывает жизнь слова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Лексикология показывает, что у каждого слова есть значение, история и своя роль в речи. Чем лучше мы знаем лексику, тем точнее понимаем тексты и выражаем мысли.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2026-05-21T14:22:50Z</dcterms:created>
  <dcterms:modified xsi:type="dcterms:W3CDTF">2026-05-21T14:22:50Z</dcterms:modified>
</cp:coreProperties>
</file>