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природа и раннее освоение породили деревянную архитектуру, монастырскую книжность и морскую культуру.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в культуре России: природа, история, наследие
</a:t>
            </a:r>
            <a:endParaRPr lang="en-US" sz="24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Европейского Севера: море, леса и пути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Европейскому Северу относят Карелию, Коми, Архангельскую и Мурманскую области, Вологодскую область и Ненецкий автономный округ. Регион выходит к Белому, Баренцеву и Карскому морям и связан с торговлей и культурным обменом через северные пути.
</a:t>
            </a:r>
            <a:endParaRPr lang="en-US" sz="1338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4945" y="1451264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условия, которые сформировали северный образ жизни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 и 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 и короткое лето задавали ритм труда: многие работы нужно было успеть до холодов. Поэтому люди планировали сезоны заранее и развивали навыки быстрых, точных действий.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 и тёплые постройки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влияла на дом и быт: требовалась защита от сырости и ветра. Это поддерживало традицию плотной посадки строений, продуманной крыши и внимательного отношения к ремонту.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источник материала и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лесов делало дерево главным строительным материалом. Одновременно развивались лесные промыслы, заготовка древесины и связанные занятия, поддерживавшие жизнь поселений круглый год.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море: промыслы и 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— реки, озёра и морские побережья — укреплял рыболовство, охоту и солеварение. Суровые условия формировали выносливость, а сложные работы объединяли людей и развивали взаимопомощь.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Деревянное зодчество как главная черта северной архитектуры
</a:t>
            </a:r>
            <a:endParaRPr lang="en-US" sz="176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Европейском Севере сохранилось много деревянных храмов, часовен, домов и хозяйственных построек: леса давали доступный материал, а камня здесь было мало. Поэтому строительство стало «деревянной школой» местных мастеров.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северной архитектуры характерны высокая крыша и защита от снега, строгие пропорции и аккуратные детали. Примером служат Кижский погост на Онежском озере и деревянные постройки Каргополя.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Соловецкий, Кирилло-Белозерский и Ферапонтов монастыри были не только духовными оплотами: там хранили рукописи, учили грамоте и создавали художественные произведения. Так вера соединялась с образованием.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переписывали книги и собирали сведения, развивали иконопись и летописные традиции. Благодаря этому формировались культурные «мосты» между разными районами Руси, даже вдали от столиц.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Севера усиливала роль монастырей и местных общин как носителей традиций. Они помогали сохранить единый культурный язык и поддерживали преемственность знаний поколениями.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Севера как центры культуры и образования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культуры наиболее связаны с Европейским Севером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наиболее заметны в Карелии, Вологодской и Архангельской областях, а также на островах Белого моря, где традиции дольше сохранялись.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видно: архитектура и религиозное искусство идут в связке с книжностью, фольклором и морской практикой — север формировал целостную культурную систему.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качественное распределение по описанию культурных направлений в исходном материале (без статистического подсчёта).
</a:t>
            </a:r>
            <a:endParaRPr lang="en-US" sz="6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Дионисия в Ферапонтовом монастыре помогают увидеть, как высокий художественный уровень мог появляться в удалённых северных центрах.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были созданы фрески, ставшие ярким памятником древнерусской живописи.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фресок Дионисия (1502) в Ферапонтовом монастыре; фактический год указан в исходном материале.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685476"/>
            <a:ext cx="3709500" cy="24875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памятники Европейского Севера и их 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ключевые объекты с их ролью в сохранении архитектуры, религиозного искусства и культурной памяти.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охватывают сразу несколько «слоёв» культуры: строительство, религиозное искусство, историю освоения и повседневный быт прошлого.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объектов и выводы из исходного материала.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Поморы и морская культура Белого моря
</a:t>
            </a:r>
            <a:endParaRPr lang="en-US" sz="225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 и морские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Поморы жили на побережье Белого моря и связывали хозяйство с морскими походами. Они строили лодки и кочи и использовали знания о сезонных условиях для дальних переходов.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ветров и льда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на море требовалось понимать ветры, ледовые условия и особенности берега. Такие наблюдения превращались в практическое умение выбирать время и безопасные пути.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Промыслы как основа быта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Рыбная ловля и связанные промыслы обеспечивали жизнь общин. Опыт добычи и хранения улова поддерживал стабильность, даже когда погода резко менялась и путешествия становились сложнее.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песни и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Поморская культура включала особую речь, песни и обычаи. Эти формы помогали передавать знания о море и поддерживали чувство общности внутри поселений.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Севера повлияли на развитие культуры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климат, леса, реки и море → выбор занятий и материалов → формирование культурных традиций
</a:t>
            </a:r>
            <a:endParaRPr lang="en-US" sz="8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былины, причеты, сказки и песни передавали давние сюжеты о богатырях, труде, море и семейной жизни. В них звучали уважение к ремеслу и памяти рода, а также надежда на лучшее.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традиции особенно заметны образы смелости, терпения и бережного отношения к природе. Герои часто побеждают не только силой, но и умом, умением ждать нужного времени и действовать сообща.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говоры отличаются лексикой, произношением и интонацией, поэтому их легко узнают на слух. Изучение таких особенностей помогает понять, как менялся русский язык и как жители по-разному описывали мир вокруг себя.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связывает поколения: истории учили, как жить и как преодолевать трудности северной повседневности. Благодаря записям и исследованиям эти тексты сохраняются и становятся важной частью культурной памяти регионов.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фольклор, былины и особенности говоров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в литературе и живописи: три взгляда на один край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простора в очерках о Поморье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Поморья Север звучит не громкими событиями, а вниманием к деталям: воде, ветру, береговой линии. Писатели показывают, как человек приспосабливается к морю и как постепенно складывается уважение к труду. Именно пейзаж становится «смыслом фона». 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земли в рассказах о Карелии и Вологодской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Карельские и вологодские сюжеты часто строятся вокруг встреч с людьми и природой. В литературе Север ассоциируется с устойчивой памятью: старые тропы, традиционные занятия, спокойная сила характера. Художественный эффект усиливает наблюдение за светом — от рассветов до долгих сумерек.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 природой в пейзажной живописи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полотнах художников северный пейзаж будто «держит» пространство — широкое небо и темные лесные массивы задают масштаб. В центре внимания оказывается не только красота, но и состояние: тишина, ожидание и внутреннее сосредоточение. Так Север превращается в образ России — большой и разнообразной.
</a:t>
            </a:r>
            <a:endParaRPr lang="en-US" sz="13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Европейского Севера в русскую культуру по направлениям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направления, где Север особенно устойчиво сохранил формы и смыслы: архитектура, религиозное искусство, фольклор и морская культура.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распределения показывает двойную роль Севера: он не только хранит традиции, но и передаёт их в разные сферы — от искусства до разговорной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слайдов 4–12 и 14–18 (условная шкала 1–3, дата: 2026-05-11).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 и северная торговля с Европой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формирование роли «окна»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XVI столетия Архангельск постепенно укреплялся как морская гавань, через которую шли товары и деловые связи. Это подготовило почву для регулярных контактов с европейскими партнёрами.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XVI–XVII века: главный порт до основания Санкт-Петербурга
</a:t>
            </a:r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Архангельск был одним из ключевых портов России и важнейшим каналом международной торговли. Через него перевозили товары, книги и ремесленные изделия, а также обменивались практическими знаниями.
</a:t>
            </a:r>
            <a:endParaRPr lang="en-US" sz="1343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XVII века: изменение торговых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роль «центра морских связей» постепенно смещалась, а после основания Санкт-Петербурга международная торговля стала опираться на новые пути. Север всё равно сохранял связи и культурное влияние.
</a:t>
            </a:r>
            <a:endParaRPr lang="en-US" sz="1378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25" y="1535000"/>
            <a:ext cx="4079550" cy="271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роль Европейского Севера в разные исторические периоды
</a:t>
            </a:r>
            <a:endParaRPr lang="en-US" sz="2278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культурные процессы на Севере развивались поэтапно: от монастырского творчества и книжности к торговым контактам и научному изучению наследия.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периодов показывает: чем меньше непосредственной изоляции, тем больше внешних контактов и интереса к традициям, а охрана памятников становится самостоятельной задачей.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по описанию периодов в материале презентации (без привязки к одной публикации).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постройки быстрее разрушаются из‑за влаги, ветра, резких перепадов температур и пожаров, чем каменные сооружения. Поэтому сохранение требует постоянного внимания и ухода.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приносит и социальная сторона: заброшенность небольших сел, сокращение населения и постепенный износ старых построек. Без поддержания памятники теряют смысл и становятся недоступными для изучения.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Кижей, Соловков, Ферапонтова и других объектов помогает сохранять не только здания, но и историю России, религиозное искусство и привычный уклад жизни. Это ценный источник для образования и культуры.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северные памятники нуждаются в охране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северного наследия от прошлого к настоящему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преемственности культурных практик и механизмов сохранения (по структуре представленного описания).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Экспедиции, туризм и живой интерес к местам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регион привлекает школьные экспедиции, туристов, исследователей и участников культурных маршрутов. Кижи, Соловки, Вологда и Каргополь, а также Белое море помогают увидеть, как прошлое становится частью повседневного опыта путешественников.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сегодня: музейный, туристический и образовательный ресурс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Север работает как образовательная площадка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соединяет промышленную жизнь городов и сохранение традиционной культуры. Поэтому его изучают не только как «красивый пейзаж», но и как территорию знаний: от истории до навыков ремесла и языка местных жителей.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Европейский Север уникальным среди других регионов России
</a:t>
            </a:r>
            <a:endParaRPr lang="en-US" sz="2356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сочетанию признаков Север чаще выступает как «витрина» старинной культуры: именно там деревянные формы и религиозные традиции заметно дольше сохранялись в целостности.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главную идею: уникальность Севера — не в одном элементе, а в связке природных условий, религиозного искусства, морской жизни и устойчивой памяти.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 описательным критериям слайдов 4–12 и 16–18 (дата: 2026-05-11).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 хранитель и создатель культурных традиций России
</a:t>
            </a:r>
            <a:endParaRPr lang="en-US" sz="2634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сыграл двойную роль: он сохранил древние традиции и создал собственные формы в архитектуре, искусстве, книжности, фольклоре и морской культуре. Природа и история региона помогают связать хозяйство, духовность и память.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2026-05-11T21:55:26Z</dcterms:created>
  <dcterms:modified xsi:type="dcterms:W3CDTF">2026-05-11T21:55:26Z</dcterms:modified>
</cp:coreProperties>
</file>