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земной коры: как меняется твердая оболочка Земли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кора рождается, движется, разрушается и снова обновляется.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01" y="501325"/>
            <a:ext cx="3752248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верхний твердый слой Земли, тесно связанный с мантией и литосферными плитами. Он непрерывно перестраивается: остывает, трескается, поднимается, разрушается и вновь накапливается в разных участках планеты.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кора: тонкая оболочка, которая постоянно меняется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образовалась первая земная кора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4,6 млрд лет назад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только сформировалась и была очень горячей. Ее поверхность во многом представляла собой расплавленное вещество, из которого еще не могла сразу возникнуть прочная кора.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твердые участки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остывания на поверхности начали появляться небольшие твердые области. Они были тонкими и неустойчивыми, поэтому часто разрушались и снова перерабатывались внутренним теплом планеты.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минералы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найденные на Земле минералы — цирконы из Австралии. Их возраст составляет около 4,4 млрд лет и он помогает ученым восстановить раннюю историю земной коры.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475" y="2974164"/>
            <a:ext cx="2674800" cy="16978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земная кора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материковой коре много гранита, кварца и полевых шпатов. Эти породы делают ее более легкой и более сложной по строению, чем океаническая кора.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сложена главным образом базальтом и габбро. Она беднее кремнеземом и обычно имеет более простое, однородное строение.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земной коры особенно важны кислород, кремний, алюминий, железо, кальций, натрий, калий и магний. Именно они образуют большинство минералов.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толщина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материками кора обычно толще, чем под океанами. Поэтому ее состав и мощность заметно меняются в разных частях Земли.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196875" y="1392850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слоев помогает увидеть, как отличаются материковая и океаническая кора по породам, толщине и строению.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географических данных о толщине земной коры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коры связана с типом земной поверхности: в океанах она минимальна, а под высокими горами — максимальна.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горная система, тем мощнее кора; самые тонкие участки приурочены к океаническому дну.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земной коры в разных частях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 — причина многих изменений земной коры
</a:t>
            </a:r>
            <a:endParaRPr lang="en-US" sz="1988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не представляет собой единое целое: она разделена на литосферные плиты, которые медленно перемещаются по поверхности планеты.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медленное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плит невелика — от нескольких миллиметров до нескольких сантиметров в год. Но за миллионы лет такое движение заметно меняет облик Земли.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плит океаны могут расширяться, материки — сближаться, а на границах плит возникают горы, разломы, вулканы и зоны землетрясений.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плиты движутся все время, земная кора никогда не бывает полностью неподвижной. Ее облик меняется даже там, где это не видно сразу.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земная кора на границах плит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тепло мантии запускает движение вещества, образование новой коры и активные геологические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7070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256" y="1285525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кора: молодая и постоянно обновляющаяся
</a:t>
            </a:r>
            <a:endParaRPr lang="en-US" sz="2264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тоньше и плотнее материковой. Из-за большей плотности она легче погружается в глубинные области Земли при столкновении плит.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и тонкая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 возраст обычно не превышает 200 миллионов лет. Более старая кора постепенно уходит в мантию в зонах субдукции и исчезает из верхней оболочки Земли.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Недолгая история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океаническая кора появляется в районах срединно-океанических хребтов, где магма поднимается со дна и застывает, создавая свежие участки океанического дна.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на хребтах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кора: древние платформы и молодые горные области
</a:t>
            </a:r>
            <a:endParaRPr lang="en-US" sz="1908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Щиты, которым миллиарды лет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участки материковой коры сохраняются почти без изменений очень долго. К ним относят щиты — обнаженные части древней коры, где породы особенно старые и устойчивые. Именно здесь ученые изучают раннюю историю континентов и следы первых этапов развития Земли.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 — прочный фундамент материков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 — это крупные устойчивые области материковой коры. Они формируют основу равнин и низменностей, а также долго противостоят разрушению. Примером такой древней и устойчивой территории служит Сибирская платформа.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горы на карте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 материковая кора одинаково стара. В областях столкновения плит возникают молодые складчатые горы, например Альпы и Гималаи. На карте Земли они тянутся поясами, показывая, где кора продолжает активно изменяться.
</a:t>
            </a:r>
            <a:endParaRPr lang="en-US" sz="10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3245"/>
            <a:ext cx="4152000" cy="18317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географических данных о строении земной коры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различия двух типов земной коры по возрасту, толщине, составу и плотности.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тоньше, плотнее и быстрее обновляется, а материковая — толще, легче и значительно древнее.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океанической и материковой коры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теме «Развитие земной коры»; условная оценка роли процессов, 2025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процессы связаны между собой: одни создают породы, другие разрушают их и подготавливают материал для новых слоев.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изменяется одновременно изнутри и с поверхности; без этих процессов не было бы обновления рельефа и пород.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процессы, которые изменяют земную кору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618023"/>
            <a:ext cx="8183700" cy="1326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Горообразование как результат столкновения плит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коры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литосферные плиты сближаются, кора испытывает сильное сжатие. Слои пород деформируются, утолщаются и начинают подниматься вверх, формируя будущую горную область.
</a:t>
            </a:r>
            <a:endParaRPr lang="en-US" sz="750" dirty="0"/>
          </a:p>
        </p:txBody>
      </p:sp>
      <p:sp>
        <p:nvSpPr>
          <p:cNvPr id="11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Складки и разломы
</a:t>
            </a:r>
            <a:pPr algn="l" indent="0" marL="0">
              <a:lnSpc>
                <a:spcPct val="115000"/>
              </a:lnSpc>
              <a:buNone/>
            </a:pPr>
            <a:r>
              <a:rPr lang="en-US" sz="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давлением твердые породы не только сминаются в складки, но и разрываются. Так возникают разломы, которые помогают поднять участки земной коры на большую высоту.
</a:t>
            </a:r>
            <a:endParaRPr lang="en-US" sz="819" dirty="0"/>
          </a:p>
        </p:txBody>
      </p:sp>
      <p:sp>
        <p:nvSpPr>
          <p:cNvPr id="12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Гималаев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образовались при столкновении Индийской и Евразийской плит. Этот процесс продолжается и сейчас, поэтому горы постепенно растут, хотя их вершины одновременно разрушаются.
</a:t>
            </a:r>
            <a:endParaRPr lang="en-US" sz="723" dirty="0"/>
          </a:p>
        </p:txBody>
      </p:sp>
      <p:sp>
        <p:nvSpPr>
          <p:cNvPr id="13" name="Text 5"/>
          <p:cNvSpPr txBox="1"/>
          <p:nvPr/>
        </p:nvSpPr>
        <p:spPr>
          <a:xfrm>
            <a:off x="2378900" y="23991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разрушение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поднятия гор начинается их медленное разрушение. Ветер, вода, лед и перепады температуры сглаживают вершины, уносят обломки и изменяют форму горных склонов.
</a:t>
            </a:r>
            <a:endParaRPr lang="en-US" sz="8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861" y="1550375"/>
            <a:ext cx="2569228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и образование новых пород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вулкана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извержения на поверхность выходят магма, газы, пепел и обломки пород. Это один из самых заметных способов, которым земная кора получает новое вещество из глубины.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 и базальт
</a:t>
            </a:r>
            <a:pPr algn="l" indent="0" marL="0">
              <a:lnSpc>
                <a:spcPct val="115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лава остывает, она затвердевает и образует магматические породы. Чаще всего при этом возникает базальт — прочная темная порода, широко распространенная в океанической коре.
</a:t>
            </a:r>
            <a:endParaRPr lang="en-US" sz="946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участки суши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способен создавать новую сушу. Так возникли и продолжают изменяться некоторые территории Гавайев и Исландии, где на поверхности постепенно накапливаются лавовые слои.
</a:t>
            </a:r>
            <a:endParaRPr lang="en-US" sz="969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 не только строит гору, но и меняет окружающую местность. Пепел, лавовые потоки и застывшие пласты породы формируют новый рельеф и влияют на почвы.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тектонике плит и распределению сейсмичности; учебная карта мира, 2025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границе плит, тем чаще возникают разрывы и смещения пород, поэтому там особенно важно наблюдение за землетрясениями.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сейсмическая активность сосредоточена на границах плит, где накапливается и резко высвобождается напряжение.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 зоны наибольшей активности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1733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9119" y="337145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поверхность Земли медленно разрушается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нагрев и ночное охлаждение вызывают расширение и сжатие пород. Из-за этого в них появляются трещины, а затем отдельные куски постепенно откалываются и разрушаются.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и реки размывают поверхность, уносят песок, глину и обломки камней. Потоки воды переносят материал далеко от места разрушения и меняют форму долин.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реки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царапают поверхность камнями, а вода в трещинах при замерзании расширяется и раскалывает породу. Эти процессы особенно заметны в горах и холодных районах.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мороз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может переносить мелкие частицы, а морские волны подтачивают берега. Так постепенно исчезают уступы, скалы и отдельные выступы рельефа.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море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горных пород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породы постоянно переходят из одного состояния в другое под действием внутренних и внешних сил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ученые изучают историю земной коры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Радиометрическое датирование помогает определить, сколько времени прошло с момента образования минералов и горных пород. Это один из главных способов узнать возраст древнейших участков земной коры.
</a:t>
            </a:r>
            <a:endParaRPr lang="en-US" sz="805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волны проходят через слои Земли с разной скоростью. По их поведению ученые судят о строении глубин, плотности пород и границах между внутренними оболочками.
</a:t>
            </a:r>
            <a:endParaRPr lang="en-US" sz="89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Керны и дно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Керны, поднятые со дна океана, показывают, какие породы там накопились и как изменялась поверхность Земли. Они помогают восстановить историю образования океанической коры.
</a:t>
            </a:r>
            <a:endParaRPr lang="en-US" sz="897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полосы и окаменелости
</a:t>
            </a:r>
            <a:pPr algn="l" indent="0" marL="0">
              <a:lnSpc>
                <a:spcPct val="115000"/>
              </a:lnSpc>
              <a:buNone/>
            </a:pPr>
            <a:r>
              <a:rPr lang="en-US" sz="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полосы на океаническом дне, вулканические породы и окаменелости позволяют проследить движение плит и изменения материков. Эти данные складываются в общую картину прошлого планеты.
</a:t>
            </a:r>
            <a:endParaRPr lang="en-US" sz="7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726875"/>
            <a:ext cx="4152000" cy="19905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геологической истории Земли и учебным данным по теме, 2025
</a:t>
            </a:r>
            <a:endParaRPr lang="en-US" sz="885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вехи развития земной коры и их значение для истории Земли.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земной коры очень длительная: важные изменения происходили медленно, но непрерывно, а движение плит продолжается и сегодня.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развития земной коры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4855" y="1059700"/>
            <a:ext cx="2672041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развитие земной коры важно для людей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земной коре сосредоточены уголь, нефть, газ, руды металлов и строительные материалы. Именно поэтому ее строение напрямую связано с хозяйственной деятельностью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коры влияет на формирование почв, равнин, гор и долин. От рельефа зависят вода, климатические условия местности и возможности для жизни людей.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участки земной коры могут быть опасны: здесь случаются землетрясения, извержения вулканов, оползни и обвалы. Поэтому такие территории требуют постоянного наблюдения.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 развитии земной коры помогает выбирать безопасные места для строительства, оценивать природные ресурсы и понимать, как меняется окружающая среда.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 — живая история нашей планеты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кажется твердой и неподвижной, но на самом деле она постоянно меняется. Ее движение, разрушение и обновление создают материки, горы, вулканы и зоны землетрясений.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2026-06-02T10:09:51Z</dcterms:created>
  <dcterms:modified xsi:type="dcterms:W3CDTF">2026-06-02T10:09:51Z</dcterms:modified>
</cp:coreProperties>
</file>