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 подчиняются ясным правилам.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закономерностей: как фигуры повторяются и меняются
</a:t>
            </a:r>
            <a:endParaRPr lang="en-US" sz="20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видит их в тетрадной клетке, на линейке, в узорах одежды, плитке и орнаментах. Здесь важно заметить порядок фигур, понять правило и продолжить последовательность без ошибок.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в повседневной геометрии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геометрическая закономерность
</a:t>
            </a:r>
            <a:endParaRPr lang="en-US" sz="2804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мотива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элемент появляется снова и снова. Если повтор идёт по ясному правилу, рисунок становится предсказуемым, а следующий фрагмент можно определить заранее.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закономерности может меняться размер, число сторон или направление фигуры. Главное — чтобы изменение происходило последовательно и не нарушало общий порядок ряда.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элементов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могут идти попеременно: круг, квадрат, круг, квадрат. Такое чередование помогает быстро увидеть правило и понять, какой элемент должен стоять дальше.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шаги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фигурами тоже могут подчиняться правилу. Когда шаг одинаковый, узор выглядит ровным, а его построение удобно проверять по клеткам или линейке.
</a:t>
            </a:r>
            <a:endParaRPr lang="en-US" sz="8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фигурах и в окружающих объектах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фигура делится линией на две зеркально равные части. Такой признак легко заметить у бабочки, листа или отдельных букв.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радиальной симметрии элементы расположены вокруг центра и повторяются по кругу. Этот тип хорошо виден у снежинок, цветов и многих орнаментов.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закономерности чаще всего встречаются в узорах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узор нередко строится сразу на нескольких правилах.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повторение встречаются чаще других, потому что они быстрее всего создают цельный и упорядоченный рисунок.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презентации, составленная по обобщению типичных геометрических узоров.
</a:t>
            </a:r>
            <a:endParaRPr lang="en-US" sz="5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как основа орнамента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это элемент, который многократно повторяется в узоре. Им может быть простая фигура, линия, звезда или небольшой набор фигур, связанных общим правилом.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мотивы расположены через равные промежутки, возникает орнамент. Такое построение делает рисунок аккуратным и позволяет быстро проверить, соблюдён ли порядок.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предсказывать следующий элемент без лишних вычислений. Именно поэтому орнаменты удобно анализировать, продолжать и воспроизводить по образцу.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геометрический узор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построении узора по одному 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движения фигур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создаёт зеркальную копию фигуры относительно прямой. При этом сохраняются форма и размеры, а меняется только расположение в пространстве.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перенос тоже не изменяют саму фигуру. Поворот вращает её вокруг точки, а перенос сдвигает на одинаковое расстояние в заданном направлении.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симметрии и их признаки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виды симметрии и запомнить их признаки.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рисунок может сочетать несколько признаков сразу, поэтому при анализе важно смотреть на фигуру целиком.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симметрии и повторения в узорах.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многоугольники в геометрических узорах
</a:t>
            </a:r>
            <a:endParaRPr lang="en-US" sz="2446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имеют равные стороны и равные углы, поэтому их удобно повторять в орнаментах и мозаиках. Именно одинаковые элементы создают чёткий ритм рисунка.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 квадраты часто образуют простые сетки. Они легко соединяются между собой и помогают выстраивать ровные, понятные композиции без случайных промежутков.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особенно удобны для заполнения плоскости. Они соединяются плотно, почти без пустот, поэтому напоминают пчелиные соты и встречаются в устойчивых узорах.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стороны и углы, меняется и способ соединения фигур. Поэтому знание свойств многоугольников помогает заранее понять, каким будет весь узор.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площадь при увеличении стороны квадрата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зависит от квадрата длины его стороны, поэтому рост становится всё заметнее.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стороны на единицу площадь возрастает неравномерно: каждый следующий шаг даёт больший прирост.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зависимость площади квадрата от стороны: S = a².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Фракталы: повторение на разных размерах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Фрактал строится так, что маленькие части напоминают целую фигуру. Поэтому при увеличении рисунка можно снова увидеть знакомый мотив, только в меньшем масштабе.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самоподобие встречается в природе и в математических моделях. Благодаря ему сложные формы выглядят упорядоченно, хотя состоят из множества повторяющихся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75" y="1596350"/>
            <a:ext cx="43155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закономерности в архитектуре и дизайне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фасадах и интерьерах часто повторяются окна, арки и колонны. Это создаёт ритм, делает композицию цельной и помогает воспринимать здание как единое целое.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детали делают композицию уравновешенной и спокойной. Их используют в витражах, фасадах и декоративных панно, чтобы усилить аккуратность изображения.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фигуры легко складываются в узор без заметных пустот. Поэтому мозаики и плиточные покрытия выглядят упорядоченно и хорошо покрывают поверхность.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одинаковых форм и промежутков помогает выделить стиль оформления. Такой ритм делает орнамент узнаваемым и визуально завершённым.
</a:t>
            </a:r>
            <a:endParaRPr lang="en-US" sz="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геометрия закономерностей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идея может описывать и листья, и постройки, и декоративные узоры.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разные области используют сходные геометрические правила, потому что они помогают упорядочивать форму и пространство.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диаграмма по темам раздела «Геометрия закономерностей».
</a:t>
            </a:r>
            <a:endParaRPr lang="en-US" sz="6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правило в последовательности фигур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Сравнить соседние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посмотреть, что меняется между соседними элементами: размер, цвет, поворот, число сторон или расстояние.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убедиться, что одно и то же изменение повторяется в следующих фигурах без пропусков.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Сформулировать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закономерность сохраняется, можно назвать правило и использовать его, чтобы продолжить ряд фигур.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обнаружить правило в узоре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проверки повторяющихся фигур и их изменений в последовательности.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708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закономерностей в знакомых объектах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геометрическое правило создаёт узнаваемый образ в природе и в повседневных узорах.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используют похожие правила, чтобы форма выглядела упорядоченной и легко узнаваемой.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наблюдаемых объектов и учебных орнаментов.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закономерности помогают в математике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понять правило по нескольким элементам, можно заранее предсказать следующий шаг. Это ускоряет построение узоров, черчение и работу с клетчатой сеткой.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также помогают проверять ответы: если рисунок нарушает правило, ошибку видно сразу. Поэтому они делают решение задач более точным и экономным.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геометрическими закономерностями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отражение с поворотом или считают совпадение случайным. Надёжная закономерность должна повторяться одинаково на нескольких шагах подряд.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смотреть не только на цвет, но и на форму, размеры и направление. Один заметный признак ещё не доказывает наличие правила.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следующие фигуры, а не ограничиваться одной парой. Тогда легче понять, действует ли правило всегда или только в отдельном месте узора.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закономерности учат замечать повторение, симметрию и изменение фигур. Они делают узоры понятными, а построения — аккуратными и точными.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помогает видеть порядок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2026-05-24T17:41:34Z</dcterms:created>
  <dcterms:modified xsi:type="dcterms:W3CDTF">2026-05-24T17:41:34Z</dcterms:modified>
</cp:coreProperties>
</file>