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Расширяющаяся Вселенная: Введение и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постоянно расширяется с момента Большого взрыва, изменяя понимание космоса.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XX века доминировала идея неизменной Вселенной. В 1920-х исследования Леметра, Фридмана и Хаббла показали, что пространство расширяется, меняя научный взгляд на устройство Вселенной.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вечной статичности к динамике космоса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утверждает, что в больших масштабах Вселенная выглядит одинаково во всех направлениях, что позволяет строить универсальные модели космоса без привязки к отдельным точкам.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Космологический принцип как основа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Лямбда-CDM — ведущая космологическая модель, опирающаяся на этот принцип, сочетая темную материю, энергию и обычное вещество для объяснения наблюдаемых явлений.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современных моделях
</a:t>
            </a:r>
            <a:endParaRPr lang="en-US" sz="1148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распределения галактик показывают равномерное распределение материи, что подтверждает однородность и изотропность в масштабах свыше сотен миллионов световых лет.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однородности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однородности и изотропии во Вселенной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1929 году Хаббл отметил смещение спектральных линий галактик в красную часть спектра, указывающее на удаление объектов от наблюдателя.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красного смещения пропорциональна расстоянию до галактики, что позволило измерять скорости и расстояния в космосе.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предоставило первое непосредственное доказательство расширения Вселенной, перевернув предыдущее представление о ней как о статичной.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красного смещения: вклад Эдвина Хаббла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телескоп Hubble, данные 2023 года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значениях постоянной Хаббла отражают методы и данные наблюдений, вызывая активную научную дискуссию.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связь подтверждает идею расширения пространства и позволяет оценивать скорость роста Вселенной.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между скоростью удаления и расстоянием: закон Хаббла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смещение (z) измеряет относительное увеличение длины волны излучения от удаляющихся объектов, сигнализируя о растяжении пространства на пути света.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Доплеровского эффекта, здесь смещение вызвано расширением Вселенной, что позволяет наблюдать древнейшие, самые отдалённые объекты космоса.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красного смещения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~13,8 млрд лет назад — начало Большого взрыва
</a:t>
            </a:r>
            <a:pPr algn="l" indent="0" marL="0">
              <a:lnSpc>
                <a:spcPct val="130039"/>
              </a:lnSpc>
              <a:buNone/>
            </a:pPr>
            <a:r>
              <a:rPr lang="en-US" sz="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возникла из состояния высокой плотности и температуры, положив начало расширению и развитию космического пространства.
</a:t>
            </a:r>
            <a:endParaRPr lang="en-US" sz="1126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~380 тыс. лет — эпоха рекомбинации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первые атомы, и Вселенная становится прозрачной, что приводит к появлению космического микроволнового фона.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 млрд лет — формирование первых галактик
</a:t>
            </a:r>
            <a:pPr algn="l" indent="0" marL="0">
              <a:lnSpc>
                <a:spcPct val="130039"/>
              </a:lnSpc>
              <a:buNone/>
            </a:pPr>
            <a:r>
              <a:rPr lang="en-US" sz="5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Материя начинает собираться в структуры, формируя протогалактики и закладывая основу современной космической архитектуры.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взрыв: начало расширения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303617"/>
            <a:ext cx="4063200" cy="2862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 описанием физических условий и временных промежутков.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отражают последовательные изменения во Вселенной, ключевые для понимания её эволюции.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космологические исследования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в истории Вселенной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Пензияса и Вилсона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1965 году было зафиксировано реликтовое излучение, равномерно заполняющее Вселенную и свидетельствующее о горячем начальном состоянии космоса.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Анизотропия микроволнового фона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флуктуации температуры показывают начальные неоднородности, приведшие к формированию галактик и других структур.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микроволновый фон: окно в ранний космос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Planck Collaboration, 2020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расширения после 9 миллиардов лет связано с доминированием темной энергии и изменением динамики космоса.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смену фаз в истории расширения Вселенной, отражая влияние разных составляющих энергии.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масштабного фактора во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1990-х астрономы обнаружили, что сверхновые типа Ia удаляются быстрее, чем ожидалось, сигнализируя об ускоренном расширении Вселенной. Это открытие стало ключевым для введения понятия тёмной энергии.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Ia: подсказка к тайне ускорения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энергия объясняет около 68% содержания Вселенной и отвечает за ускорение расширения. Её природа остаётся неизвестной, однако она существенно влияет на динамику космоса.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энергия: загадочный компонент космоса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что с течением времени скорость расширения возрастает. График представляет этот тренд, подчёркивая переход от замедленного к ускоренному расширению в недавней истории Вселенной.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расширения: свидетельства ускорения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расширение Вселенной и открытие темной энергии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Planck Collaboration, 2018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Planck 2018 года демонстрируют три основных компонента Вселенной с распределением их долей в массе-энергии. Эти результаты подтверждаются разными космологическими методами.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Вселенной состоит из темной энергии и темной материи, что сильно отличается от привычного барионного вещества.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современной Вселенной: материя и энергия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космического микроволнового фонового излучения даёт значение около 67,4 км/с/Мпк, что связано с ранней историей и глобальными параметрами космоса.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типа Ia позволяют вычислить постоянную Хаббла примерно как 73 км/с/Мпк, основываясь на прямых дистанционных измерениях в локальной Вселенной.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наблюдения с помощью телескопов Hubble, Planck и геодезические данные миссии Gaia для повышения точности измерений.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значениях постоянной Хаббла приводят к научному спору, известному как «напряжение Хаббла», вызванному неполным пониманием природы космоса.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современной скорости расширения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Вселенной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схема основных фаз космологической истории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смерть предполагает постепенное распространение и рассеивание энергии, что приведёт к отсутствию пригодных условий для жизни и активности во Вселенной.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разрыв описывает ситуацию, при которой ускоренное расширение разрушит все структуры вплоть до элементарных частиц, полностью дезинтегрируя материю.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сжатие возможен, если тёмная энергия изменит характеристику, и гравитация начнёт сжимать Вселенную вплоть до обратного Большого взрыва.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судьбы расширяющейся Вселенной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Hubble: окно в далёкий космос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Hubble обеспечивает высокое разрешение и чувствительность при наблюдении удалённых галактик, познавая структуру и динамику расширяющейся Вселенной с момента Большого взрыва.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Planck и WMAP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обсерватории зафиксировали космический микроволновый фон с высокой точностью, позволив уточнить параметры расширения и состав Вселенной на ранних этапах её истории.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Джеймса Уэбба и LSST: взгляд в будущее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инструменты обладают улучшенными возможностями в инфракрасном и оптическом диапазонах, что поможет раскрыть тайны космологии и природы тёмной энергии.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телескопов и современных обсерваторий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9789" y="3239784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расширяющейся Вселенной на культуру и философию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отражают динамику космоса и концепцию бесконечного пространства в своих работах, стимулируя философские размышления о бытии.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Вселенной вдохновляет сюжеты фильмов, например, «Интерстеллар», где исследуются космические путешествия и парадоксы времени.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Научно-фантастические фильмы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конечного времени и динамики пространства стала базой для новых философских концепций, переосмысливающих природу времени и космоса.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дискуссии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и природа тёмной энергии и тёмной материи остаются загадкой современной науки, требующей новых теорий и исследований для понимания их влияния на Вселенную.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постоянной Хаббла и концепции мультивселенной, а также механизмы космической инфляции остаются открытыми вопросами, стимулирующими развитие космологии и физики.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парадоксы и нерешённые вопросы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расширения космоса позволяет моделировать процессы формирования галактик, звёздных систем и фаз эволюции материи в масштабах Вселенной.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динамики пространства затрагивает фундаментальные вопросы о месте человечества во Вселенной и перспективах будущего науки и техники.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способствуют развитию астрофизики и технологическим инновациям, необходимым для углублённых космических исследований и освоения пространства.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расширяющейся Вселенной для науки и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космология опирается на надёжные наблюдения и теорию, однако остаются критичные вопросы темной энергии и будущего космоса. Новые методы и международное сотрудничество задают вектор дальнейших открытий.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Расширяющаяся Вселенная: современные выводы и перспективы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2026-05-07T07:38:52Z</dcterms:created>
  <dcterms:modified xsi:type="dcterms:W3CDTF">2026-05-07T07:38:52Z</dcterms:modified>
</cp:coreProperties>
</file>