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фигуры вокруг себя и научимся сравнивать их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которую можно назвать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помогают описывать предметы без ошибок: у них есть стороны, углы и вершины, а у некоторых — плавная круглая линия.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563" y="1830853"/>
            <a:ext cx="266625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 линиях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место на листе. Она почти не имеет размера, но помогает начать построение и отметить, где находится нужная часть фигуры.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бывает прямой или кривой. По прямой можно рисовать стороны фигур, а кривая помогает получить плавный контур круга.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— это часть прямой с двумя концами. Из отрезков легко собрать квадрат, прямоугольник и треугольник, если соединить их по порядку.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Квадрат: 4 равные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 похож на знакомые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все четыре стороны одинаковой длины. Его форма напоминает клетку тетради, плитку и шахматную доску, поэтому его легко заметить в окружающих вещах.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квадрат легко узнать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четыре прямых угла, и это его главный признак. Если внимательно посчитать стороны и углы, квадрат не спутаешь ни с одной другой фигурой.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Прямоугольник: 4 угла и разные стороны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тоже четыре стороны и четыре прямых угла. При этом две стороны длиннее, а две другие короче, и это сразу видно.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встречается в книгах, тетрадях, дверях и экранах. Его форма удобна для предметов, которые нужно аккуратно открывать, листать или рассматривать.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прямоугольник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его можно увидеть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Круг: фигура без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круга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круга нет вершин и углов, а его граница всегда плавная. Поэтому он выглядит мягко и спокойно, словно сам катится по листу.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напоминает круг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похож на мяч, тарелку, солнце и колесо. Если рядом положить такие предметы, форму круга увидеть очень просто — она почти как улыбка без уголков.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Треугольник: 3 стороны и 3 угла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всегда три стороны, три вершины и три угла. Сколько бы он ни менялся, это правило остаётся прежним, как школьное обещание.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часто похож на крышу домика, флажок или дорожный знак. Его острые уголки сразу привлекают внимание, поэтому эту фигуру легко заметить на рисунках.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треугольник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треугольник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четырёхугольники выглядят одинаково. Одни вытянутые, другие более ровные и широкие, поэтому важно смотреть не только на количество сторон.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— это фигуры, у которых всегда четыре стороны и четыре вершины. Это их общий признак, по которому фигуры можно объединять.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 относятся к четырёхугольникам. Они похожи числом сторон, но отличаются длиной сторон и тем, как расположены углы.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четырёхугольники, удобно сначала считать углы и вершины. Потом можно заметить, чем квадрат отличается от прямоугольника, и не перепутать их.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Пятиугольник и шестиугольник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Пятиугольник имеет пять сторон и пять вершин. Его легко отличить, если медленно посчитать уголки и не торопиться, как на уроке у доски.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шестиугольника шесть сторон и шесть вершин. Такие фигуры можно увидеть в узорах, сотах и рисунках, где они смотрятся особенно аккуратно.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Вершины, стороны, углы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— это прямая часть фигуры, по которой можно вести пальцем. Она помогает понять, из каких отрезков сложена фигура.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это место, где две стороны встречаются. Именно там фигура как будто делает поворот и образует свой угол.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— это пространство между двумя сторонами. Если считать стороны, вершины и углы вместе, фигуру легче узнать и сравнить с другой.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на стене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висят круглые часы, и сразу видно знакомую фигуру. Стрелки бегут по ровному краю, будто по дорожке. Если присмотреться, можно заметить, что и тарелка, и солнце, и колесо тоже напоминают круг.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 флажок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на полу нередко похожа на квадрат, словно каждая клетка старается быть такой же, как соседняя. А яркий флажок на празднике похож на треугольник. Так в одном дворе встречаются сразу несколько геометрических друзей.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дверь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доме часто похоже на прямоугольник: у него длинные и короткие стороны, но углы остаются одинаково ровными. Дверь тоже любит эту форму. Поэтому дом становится похож на аккуратный набор фигур.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вокруг нас: маленькое путешествие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геометрическую фигуру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сначала считаем стороны, потом вершины и углы, а затем проверяем, есть ли у фигуры прямые углы или плавная линия.
</a:t>
            </a:r>
            <a:endParaRPr lang="en-US" sz="15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знакомые фигуры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 легко перепутать, потому что у обоих по четыре угла. Но квадрат узнаётся по равным сторонам, словно все они договорились быть одинаковыми.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стороны не равны попарно: две длиннее, две короче. Из-за этого он выглядит вытянутым, как книга, дверь или альбомный лист.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сразу выделяется среди других фигур. У него нет углов и вершин, а треугольник, наоборот, всегда имеет ровно три стороны и три вершины.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сложить квадрат пополам, его части совпадут. У него несколько линий симметрии, поэтому он кажется очень аккуратным и ровным, будто любит порядок.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тоже можно разделить на одинаковые половинки, а у круга таких линий особенно много. Поэтому зеркало здесь почти не обманешь: отражение получается очень точным.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симметрия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можно собрать из простых деталей: квадрат станет стеной, треугольник — крышей, а маленькие прямоугольники — окнами. Так одна картинка рождается из нескольких знакомых форм.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картинки из фигур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Солнышко легко сделать из круга и коротких лучей. Когда ребёнок собирает рисунок сам, он лучше замечает, как части складываются в целое.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тоже собирается без волшебства, а из фигур. Для туловища подойдут прямоугольники, для головы — квадрат, а для рук и ног можно выбрать узкие детали.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узоры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узорах фигуры часто повторяются снова и снова, будто идут друг за другом в весёлом хороводе. Из-за этого рисунок выглядит ритмичным и запоминающимся.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чередовать круги, квадраты и треугольники, получится яркий орнамент. Повторение помогает создавать красоту даже из самых простых элементов.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может быть и большой, и маленькой. Важно смотреть не только на вид фигуры, но и на длину сторон; для этого удобно пользоваться линейкой.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 квадрата помогают отличить его от круга.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начальной школы: признаки квадрата и сравнение фигур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геометрическими фигурами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пазлах, мозаике и конструкторах фигуры легко искать и подбирать по месту. Ребёнок незаметно для себя тренирует внимание, счёт и умение сравнивать детали.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сортировать фигуры по цвету, размеру и форме — это почти как наводить порядок в маленькой мастерской. А ещё такие игры помогают быстрее узнавать знакомые фигуры на рисунках.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фигур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назвать фигуру правильно, сначала считают стороны. Если их три, перед нами треугольник; если четыре, нужно проверить, равны ли стороны и есть ли прямые углы.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смотреть на вершины и углы. Именно они помогают отличить квадрат от прямоугольника и не перепутать многоугольник с кругом, у которого углов нет совсем.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Фигуры, составленные из отрезков, называются многоугольниками. У круга граница плавная и ровная, поэтому его легко узнать даже без счёта — он просто совсем не любит углы.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вокруг нас — и это видно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запомнили, что фигуры живут в обычных вещах и помогают замечать их форму. Стоит только присмотреться, и мир вокруг становится понятнее, аккуратнее и немного веселее.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2026-05-20T16:00:52Z</dcterms:created>
  <dcterms:modified xsi:type="dcterms:W3CDTF">2026-05-20T16:00:52Z</dcterms:modified>
</cp:coreProperties>
</file>